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207" r:id="rId6"/>
    <p:sldId id="3326" r:id="rId7"/>
    <p:sldId id="3557" r:id="rId8"/>
    <p:sldId id="3332" r:id="rId9"/>
    <p:sldId id="3556" r:id="rId10"/>
    <p:sldId id="264" r:id="rId1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Muñoz Olivares" initials="PMO" lastIdx="1" clrIdx="0">
    <p:extLst>
      <p:ext uri="{19B8F6BF-5375-455C-9EA6-DF929625EA0E}">
        <p15:presenceInfo xmlns:p15="http://schemas.microsoft.com/office/powerpoint/2012/main" userId="S-1-5-21-4125141188-3097430838-3475921087-3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A7C"/>
    <a:srgbClr val="269A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02563-76DA-48E4-983B-5D557339C57D}" v="10" vWet="14" dt="2022-11-21T14:10:49.265"/>
    <p1510:client id="{44DC3DA2-C2D3-4C3E-99BD-C6CF25B7C15B}" v="56" dt="2022-11-21T14:15:11.847"/>
    <p1510:client id="{E18523EB-7DE2-4BB1-A5C5-1B07BCC62849}" v="155" dt="2022-11-21T14:13:30.818"/>
    <p1510:client id="{E1A63583-39EA-4687-BEFD-A24B1E345657}" v="4" dt="2022-11-21T14:10:33.37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AA36C-4979-8741-8EDB-F141C6BB8096}" type="datetimeFigureOut">
              <a:rPr lang="es-CL" smtClean="0"/>
              <a:t>21-11-2022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16B64-92F1-F647-B7C1-C9E34DD40545}" type="slidenum">
              <a:rPr lang="es-CL" smtClean="0"/>
              <a:t>‹Nº›</a:t>
            </a:fld>
            <a:endParaRPr lang="es-CL"/>
          </a:p>
        </p:txBody>
      </p:sp>
    </p:spTree>
    <p:extLst>
      <p:ext uri="{BB962C8B-B14F-4D97-AF65-F5344CB8AC3E}">
        <p14:creationId xmlns:p14="http://schemas.microsoft.com/office/powerpoint/2010/main" val="410721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32FFEA6F-18D4-8164-4EE0-3524AE69E4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67BB74-1847-E063-F7F8-8E92390611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MX"/>
          </a:p>
        </p:txBody>
      </p:sp>
      <p:sp>
        <p:nvSpPr>
          <p:cNvPr id="12292" name="Marcador de número de diapositiva 3">
            <a:extLst>
              <a:ext uri="{FF2B5EF4-FFF2-40B4-BE49-F238E27FC236}">
                <a16:creationId xmlns:a16="http://schemas.microsoft.com/office/drawing/2014/main" id="{0E3DF72E-2564-2546-2073-74D5D4100D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81EC75-9D2E-C046-A244-A592F81169FC}" type="slidenum">
              <a:rPr lang="en-US" altLang="es-CL" smtClean="0"/>
              <a:pPr/>
              <a:t>3</a:t>
            </a:fld>
            <a:endParaRPr lang="en-US" altLang="es-CL"/>
          </a:p>
        </p:txBody>
      </p:sp>
    </p:spTree>
    <p:extLst>
      <p:ext uri="{BB962C8B-B14F-4D97-AF65-F5344CB8AC3E}">
        <p14:creationId xmlns:p14="http://schemas.microsoft.com/office/powerpoint/2010/main" val="32573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32FFEA6F-18D4-8164-4EE0-3524AE69E4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67BB74-1847-E063-F7F8-8E92390611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MX"/>
          </a:p>
        </p:txBody>
      </p:sp>
      <p:sp>
        <p:nvSpPr>
          <p:cNvPr id="12292" name="Marcador de número de diapositiva 3">
            <a:extLst>
              <a:ext uri="{FF2B5EF4-FFF2-40B4-BE49-F238E27FC236}">
                <a16:creationId xmlns:a16="http://schemas.microsoft.com/office/drawing/2014/main" id="{0E3DF72E-2564-2546-2073-74D5D4100D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81EC75-9D2E-C046-A244-A592F81169FC}" type="slidenum">
              <a:rPr lang="en-US" altLang="es-CL" smtClean="0"/>
              <a:pPr/>
              <a:t>4</a:t>
            </a:fld>
            <a:endParaRPr lang="en-US" altLang="es-CL"/>
          </a:p>
        </p:txBody>
      </p:sp>
    </p:spTree>
    <p:extLst>
      <p:ext uri="{BB962C8B-B14F-4D97-AF65-F5344CB8AC3E}">
        <p14:creationId xmlns:p14="http://schemas.microsoft.com/office/powerpoint/2010/main" val="408669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52A4B48-1F7B-32E4-A417-2395E1117A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0C45EE7F-44E3-B8E9-DF5F-26DF54FA1B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MX"/>
          </a:p>
        </p:txBody>
      </p:sp>
      <p:sp>
        <p:nvSpPr>
          <p:cNvPr id="20484" name="Marcador de número de diapositiva 3">
            <a:extLst>
              <a:ext uri="{FF2B5EF4-FFF2-40B4-BE49-F238E27FC236}">
                <a16:creationId xmlns:a16="http://schemas.microsoft.com/office/drawing/2014/main" id="{98546499-704A-069F-D6DD-ABE470CD57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5439FEE-D1CC-EF47-8585-4C584A3667BF}" type="slidenum">
              <a:rPr lang="en-US" altLang="es-CL" smtClean="0"/>
              <a:pPr/>
              <a:t>5</a:t>
            </a:fld>
            <a:endParaRPr lang="en-US" altLang="es-CL"/>
          </a:p>
        </p:txBody>
      </p:sp>
    </p:spTree>
    <p:extLst>
      <p:ext uri="{BB962C8B-B14F-4D97-AF65-F5344CB8AC3E}">
        <p14:creationId xmlns:p14="http://schemas.microsoft.com/office/powerpoint/2010/main" val="359170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3F92FD61-F8C9-5CB4-26C7-6B281041EC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00F165EA-5382-AC79-92FF-B8F2CB673C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MX"/>
          </a:p>
        </p:txBody>
      </p:sp>
      <p:sp>
        <p:nvSpPr>
          <p:cNvPr id="20484" name="Marcador de número de diapositiva 3">
            <a:extLst>
              <a:ext uri="{FF2B5EF4-FFF2-40B4-BE49-F238E27FC236}">
                <a16:creationId xmlns:a16="http://schemas.microsoft.com/office/drawing/2014/main" id="{B8BF684E-5E1D-9CAC-BC55-A47B07D868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7197743-8007-45F9-8D80-B4374FA90665}" type="slidenum">
              <a:rPr lang="en-US" altLang="es-CL" smtClean="0"/>
              <a:pPr/>
              <a:t>6</a:t>
            </a:fld>
            <a:endParaRPr lang="en-US" altLang="es-CL"/>
          </a:p>
        </p:txBody>
      </p:sp>
    </p:spTree>
    <p:extLst>
      <p:ext uri="{BB962C8B-B14F-4D97-AF65-F5344CB8AC3E}">
        <p14:creationId xmlns:p14="http://schemas.microsoft.com/office/powerpoint/2010/main" val="3258044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1524000" y="1331494"/>
            <a:ext cx="9144000" cy="1528763"/>
          </a:xfrm>
        </p:spPr>
        <p:txBody>
          <a:bodyPr anchor="b">
            <a:normAutofit/>
          </a:bodyPr>
          <a:lstStyle>
            <a:lvl1pPr algn="ctr">
              <a:defRPr sz="9600"/>
            </a:lvl1pPr>
          </a:lstStyle>
          <a:p>
            <a:r>
              <a:rPr lang="es-MX"/>
              <a:t>Título principal</a:t>
            </a:r>
            <a:endParaRPr lang="es-CL"/>
          </a:p>
        </p:txBody>
      </p:sp>
      <p:pic>
        <p:nvPicPr>
          <p:cNvPr id="4" name="Imagen 3">
            <a:extLst>
              <a:ext uri="{FF2B5EF4-FFF2-40B4-BE49-F238E27FC236}">
                <a16:creationId xmlns:a16="http://schemas.microsoft.com/office/drawing/2014/main" id="{1A54DE3F-423E-E44D-848A-3B4046309543}"/>
              </a:ext>
            </a:extLst>
          </p:cNvPr>
          <p:cNvPicPr>
            <a:picLocks noChangeAspect="1"/>
          </p:cNvPicPr>
          <p:nvPr userDrawn="1"/>
        </p:nvPicPr>
        <p:blipFill>
          <a:blip r:embed="rId2"/>
          <a:stretch>
            <a:fillRect/>
          </a:stretch>
        </p:blipFill>
        <p:spPr>
          <a:xfrm>
            <a:off x="-359311" y="3283353"/>
            <a:ext cx="12910622" cy="3857998"/>
          </a:xfrm>
          <a:prstGeom prst="rect">
            <a:avLst/>
          </a:prstGeom>
        </p:spPr>
      </p:pic>
    </p:spTree>
    <p:extLst>
      <p:ext uri="{BB962C8B-B14F-4D97-AF65-F5344CB8AC3E}">
        <p14:creationId xmlns:p14="http://schemas.microsoft.com/office/powerpoint/2010/main" val="227359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601579" y="729914"/>
            <a:ext cx="3818021" cy="1788696"/>
          </a:xfrm>
        </p:spPr>
        <p:txBody>
          <a:bodyPr anchor="b">
            <a:normAutofit/>
          </a:bodyPr>
          <a:lstStyle>
            <a:lvl1pPr algn="l">
              <a:defRPr sz="6000"/>
            </a:lvl1pPr>
          </a:lstStyle>
          <a:p>
            <a:r>
              <a:rPr lang="es-MX"/>
              <a:t>Título principal</a:t>
            </a:r>
            <a:endParaRPr lang="es-CL"/>
          </a:p>
        </p:txBody>
      </p:sp>
      <p:sp>
        <p:nvSpPr>
          <p:cNvPr id="9" name="Marcador de posición de imagen 8">
            <a:extLst>
              <a:ext uri="{FF2B5EF4-FFF2-40B4-BE49-F238E27FC236}">
                <a16:creationId xmlns:a16="http://schemas.microsoft.com/office/drawing/2014/main" id="{3CA510CE-A06E-F64E-9FC8-D5C51D723C6D}"/>
              </a:ext>
            </a:extLst>
          </p:cNvPr>
          <p:cNvSpPr>
            <a:spLocks noGrp="1"/>
          </p:cNvSpPr>
          <p:nvPr>
            <p:ph type="pic" sz="quarter" idx="11"/>
          </p:nvPr>
        </p:nvSpPr>
        <p:spPr>
          <a:xfrm>
            <a:off x="4884403" y="729914"/>
            <a:ext cx="6706018" cy="5534192"/>
          </a:xfrm>
          <a:prstGeom prst="rect">
            <a:avLst/>
          </a:prstGeom>
        </p:spPr>
        <p:txBody>
          <a:bodyPr/>
          <a:lstStyle>
            <a:lvl1pPr marL="0" indent="0">
              <a:buNone/>
              <a:defRPr/>
            </a:lvl1pPr>
          </a:lstStyle>
          <a:p>
            <a:r>
              <a:rPr lang="es-ES"/>
              <a:t>Haga clic en el icono para agregar una imagen</a:t>
            </a:r>
            <a:endParaRPr lang="es-CL"/>
          </a:p>
        </p:txBody>
      </p:sp>
      <p:sp>
        <p:nvSpPr>
          <p:cNvPr id="12" name="Marcador de texto 11">
            <a:extLst>
              <a:ext uri="{FF2B5EF4-FFF2-40B4-BE49-F238E27FC236}">
                <a16:creationId xmlns:a16="http://schemas.microsoft.com/office/drawing/2014/main" id="{9C10BB47-4A74-7E4C-812E-C55A87910F25}"/>
              </a:ext>
            </a:extLst>
          </p:cNvPr>
          <p:cNvSpPr>
            <a:spLocks noGrp="1"/>
          </p:cNvSpPr>
          <p:nvPr>
            <p:ph type="body" sz="quarter" idx="12" hasCustomPrompt="1"/>
          </p:nvPr>
        </p:nvSpPr>
        <p:spPr>
          <a:xfrm>
            <a:off x="601663" y="2622550"/>
            <a:ext cx="3817937" cy="3216776"/>
          </a:xfrm>
          <a:prstGeom prst="rect">
            <a:avLst/>
          </a:prstGeom>
        </p:spPr>
        <p:txBody>
          <a:bodyPr/>
          <a:lstStyle>
            <a:lvl1pPr marL="0" indent="0">
              <a:buNone/>
              <a:defRPr sz="2000"/>
            </a:lvl1pPr>
          </a:lstStyle>
          <a:p>
            <a:pPr lvl="0"/>
            <a:r>
              <a:rPr lang="es-MX"/>
              <a:t>Lorem Ipsum is simply dummy text of the printing and typesetting industry. Lorem Ipsum has been the industry's standard dummy text ever since the 1500s, when an unknown printer took a galley of type and scrambled it to make a type specimen book.</a:t>
            </a:r>
          </a:p>
        </p:txBody>
      </p:sp>
      <p:pic>
        <p:nvPicPr>
          <p:cNvPr id="4" name="Imagen 3">
            <a:extLst>
              <a:ext uri="{FF2B5EF4-FFF2-40B4-BE49-F238E27FC236}">
                <a16:creationId xmlns:a16="http://schemas.microsoft.com/office/drawing/2014/main" id="{AD1F83FD-A76D-5749-9476-FBF58394B7E8}"/>
              </a:ext>
            </a:extLst>
          </p:cNvPr>
          <p:cNvPicPr>
            <a:picLocks noChangeAspect="1"/>
          </p:cNvPicPr>
          <p:nvPr userDrawn="1"/>
        </p:nvPicPr>
        <p:blipFill>
          <a:blip r:embed="rId2"/>
          <a:stretch>
            <a:fillRect/>
          </a:stretch>
        </p:blipFill>
        <p:spPr>
          <a:xfrm>
            <a:off x="10463229" y="5337602"/>
            <a:ext cx="1612766" cy="1429497"/>
          </a:xfrm>
          <a:prstGeom prst="rect">
            <a:avLst/>
          </a:prstGeom>
        </p:spPr>
      </p:pic>
    </p:spTree>
    <p:extLst>
      <p:ext uri="{BB962C8B-B14F-4D97-AF65-F5344CB8AC3E}">
        <p14:creationId xmlns:p14="http://schemas.microsoft.com/office/powerpoint/2010/main" val="283834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1736558" y="505324"/>
            <a:ext cx="8718884" cy="753981"/>
          </a:xfrm>
        </p:spPr>
        <p:txBody>
          <a:bodyPr anchor="b">
            <a:normAutofit/>
          </a:bodyPr>
          <a:lstStyle>
            <a:lvl1pPr algn="ctr">
              <a:defRPr sz="4800"/>
            </a:lvl1pPr>
          </a:lstStyle>
          <a:p>
            <a:r>
              <a:rPr lang="es-MX"/>
              <a:t>Título principal</a:t>
            </a:r>
            <a:endParaRPr lang="es-CL"/>
          </a:p>
        </p:txBody>
      </p:sp>
      <p:sp>
        <p:nvSpPr>
          <p:cNvPr id="4" name="Marcador de posición de imagen 3">
            <a:extLst>
              <a:ext uri="{FF2B5EF4-FFF2-40B4-BE49-F238E27FC236}">
                <a16:creationId xmlns:a16="http://schemas.microsoft.com/office/drawing/2014/main" id="{2FE8F4C0-ACBB-5441-8874-BFD6BA6C1572}"/>
              </a:ext>
            </a:extLst>
          </p:cNvPr>
          <p:cNvSpPr>
            <a:spLocks noGrp="1"/>
          </p:cNvSpPr>
          <p:nvPr>
            <p:ph type="pic" sz="quarter" idx="10"/>
          </p:nvPr>
        </p:nvSpPr>
        <p:spPr>
          <a:xfrm>
            <a:off x="1736558" y="1676234"/>
            <a:ext cx="2791327" cy="2663825"/>
          </a:xfrm>
          <a:prstGeom prst="rect">
            <a:avLst/>
          </a:prstGeom>
        </p:spPr>
        <p:txBody>
          <a:bodyPr/>
          <a:lstStyle>
            <a:lvl1pPr marL="0" indent="0">
              <a:buNone/>
              <a:defRPr/>
            </a:lvl1pPr>
          </a:lstStyle>
          <a:p>
            <a:r>
              <a:rPr lang="es-ES"/>
              <a:t>Haga clic en el icono para agregar una imagen</a:t>
            </a:r>
            <a:endParaRPr lang="es-CL"/>
          </a:p>
        </p:txBody>
      </p:sp>
      <p:sp>
        <p:nvSpPr>
          <p:cNvPr id="7" name="Marcador de posición de imagen 3">
            <a:extLst>
              <a:ext uri="{FF2B5EF4-FFF2-40B4-BE49-F238E27FC236}">
                <a16:creationId xmlns:a16="http://schemas.microsoft.com/office/drawing/2014/main" id="{A586DD2C-0602-264A-96EC-B148C1616398}"/>
              </a:ext>
            </a:extLst>
          </p:cNvPr>
          <p:cNvSpPr>
            <a:spLocks noGrp="1"/>
          </p:cNvSpPr>
          <p:nvPr>
            <p:ph type="pic" sz="quarter" idx="11"/>
          </p:nvPr>
        </p:nvSpPr>
        <p:spPr>
          <a:xfrm>
            <a:off x="4704347" y="1676234"/>
            <a:ext cx="2791327" cy="2663825"/>
          </a:xfrm>
          <a:prstGeom prst="rect">
            <a:avLst/>
          </a:prstGeom>
        </p:spPr>
        <p:txBody>
          <a:bodyPr/>
          <a:lstStyle>
            <a:lvl1pPr marL="0" indent="0">
              <a:buNone/>
              <a:defRPr/>
            </a:lvl1pPr>
          </a:lstStyle>
          <a:p>
            <a:r>
              <a:rPr lang="es-ES"/>
              <a:t>Haga clic en el icono para agregar una imagen</a:t>
            </a:r>
            <a:endParaRPr lang="es-CL"/>
          </a:p>
        </p:txBody>
      </p:sp>
      <p:sp>
        <p:nvSpPr>
          <p:cNvPr id="8" name="Marcador de posición de imagen 3">
            <a:extLst>
              <a:ext uri="{FF2B5EF4-FFF2-40B4-BE49-F238E27FC236}">
                <a16:creationId xmlns:a16="http://schemas.microsoft.com/office/drawing/2014/main" id="{5B45555A-95D6-5A4E-9A90-89ABE881350F}"/>
              </a:ext>
            </a:extLst>
          </p:cNvPr>
          <p:cNvSpPr>
            <a:spLocks noGrp="1"/>
          </p:cNvSpPr>
          <p:nvPr>
            <p:ph type="pic" sz="quarter" idx="12"/>
          </p:nvPr>
        </p:nvSpPr>
        <p:spPr>
          <a:xfrm>
            <a:off x="7664115" y="1676234"/>
            <a:ext cx="2791327" cy="2663825"/>
          </a:xfrm>
          <a:prstGeom prst="rect">
            <a:avLst/>
          </a:prstGeom>
        </p:spPr>
        <p:txBody>
          <a:bodyPr/>
          <a:lstStyle>
            <a:lvl1pPr marL="0" indent="0">
              <a:buNone/>
              <a:defRPr/>
            </a:lvl1pPr>
          </a:lstStyle>
          <a:p>
            <a:r>
              <a:rPr lang="es-ES"/>
              <a:t>Haga clic en el icono para agregar una imagen</a:t>
            </a:r>
            <a:endParaRPr lang="es-CL"/>
          </a:p>
        </p:txBody>
      </p:sp>
      <p:sp>
        <p:nvSpPr>
          <p:cNvPr id="10" name="Marcador de texto 9">
            <a:extLst>
              <a:ext uri="{FF2B5EF4-FFF2-40B4-BE49-F238E27FC236}">
                <a16:creationId xmlns:a16="http://schemas.microsoft.com/office/drawing/2014/main" id="{BD48E9F5-EF6D-434D-AF37-349A023CD71E}"/>
              </a:ext>
            </a:extLst>
          </p:cNvPr>
          <p:cNvSpPr>
            <a:spLocks noGrp="1"/>
          </p:cNvSpPr>
          <p:nvPr>
            <p:ph type="body" sz="quarter" idx="13" hasCustomPrompt="1"/>
          </p:nvPr>
        </p:nvSpPr>
        <p:spPr>
          <a:xfrm>
            <a:off x="1736725" y="5197808"/>
            <a:ext cx="2790825" cy="986005"/>
          </a:xfrm>
          <a:prstGeom prst="rect">
            <a:avLst/>
          </a:prstGeom>
        </p:spPr>
        <p:txBody>
          <a:bodyPr/>
          <a:lstStyle>
            <a:lvl1pPr marL="0" indent="0">
              <a:buNone/>
              <a:defRPr sz="1800"/>
            </a:lvl1pPr>
          </a:lstStyle>
          <a:p>
            <a:pPr lvl="0"/>
            <a:r>
              <a:rPr lang="es-MX"/>
              <a:t>Lorem Ipsum is simply dummy text of the printing and typesetting industry.</a:t>
            </a:r>
            <a:endParaRPr lang="es-CL"/>
          </a:p>
        </p:txBody>
      </p:sp>
      <p:sp>
        <p:nvSpPr>
          <p:cNvPr id="12" name="Marcador de texto 11">
            <a:extLst>
              <a:ext uri="{FF2B5EF4-FFF2-40B4-BE49-F238E27FC236}">
                <a16:creationId xmlns:a16="http://schemas.microsoft.com/office/drawing/2014/main" id="{E8C9A057-59F2-754D-B6D0-9ACFBAA53B78}"/>
              </a:ext>
            </a:extLst>
          </p:cNvPr>
          <p:cNvSpPr>
            <a:spLocks noGrp="1"/>
          </p:cNvSpPr>
          <p:nvPr>
            <p:ph type="body" sz="quarter" idx="14" hasCustomPrompt="1"/>
          </p:nvPr>
        </p:nvSpPr>
        <p:spPr>
          <a:xfrm>
            <a:off x="1736725" y="4604084"/>
            <a:ext cx="2790825" cy="473242"/>
          </a:xfrm>
          <a:prstGeom prst="rect">
            <a:avLst/>
          </a:prstGeom>
        </p:spPr>
        <p:txBody>
          <a:bodyPr/>
          <a:lstStyle>
            <a:lvl1pPr marL="0" indent="0">
              <a:buNone/>
              <a:defRPr b="1" i="0">
                <a:latin typeface="gobCL" pitchFamily="2" charset="77"/>
              </a:defRPr>
            </a:lvl1pPr>
          </a:lstStyle>
          <a:p>
            <a:pPr lvl="0"/>
            <a:r>
              <a:rPr lang="es-MX"/>
              <a:t>Proyecto</a:t>
            </a:r>
            <a:endParaRPr lang="es-CL"/>
          </a:p>
        </p:txBody>
      </p:sp>
      <p:sp>
        <p:nvSpPr>
          <p:cNvPr id="13" name="Marcador de texto 9">
            <a:extLst>
              <a:ext uri="{FF2B5EF4-FFF2-40B4-BE49-F238E27FC236}">
                <a16:creationId xmlns:a16="http://schemas.microsoft.com/office/drawing/2014/main" id="{196386E9-9308-7649-BB00-1C3C20FC7006}"/>
              </a:ext>
            </a:extLst>
          </p:cNvPr>
          <p:cNvSpPr>
            <a:spLocks noGrp="1"/>
          </p:cNvSpPr>
          <p:nvPr>
            <p:ph type="body" sz="quarter" idx="15" hasCustomPrompt="1"/>
          </p:nvPr>
        </p:nvSpPr>
        <p:spPr>
          <a:xfrm>
            <a:off x="4720556" y="5197808"/>
            <a:ext cx="2790825" cy="986005"/>
          </a:xfrm>
          <a:prstGeom prst="rect">
            <a:avLst/>
          </a:prstGeom>
        </p:spPr>
        <p:txBody>
          <a:bodyPr/>
          <a:lstStyle>
            <a:lvl1pPr marL="0" indent="0">
              <a:buNone/>
              <a:defRPr sz="1800"/>
            </a:lvl1pPr>
          </a:lstStyle>
          <a:p>
            <a:pPr lvl="0"/>
            <a:r>
              <a:rPr lang="es-MX"/>
              <a:t>Lorem Ipsum is simply dummy text of the printing and typesetting industry.</a:t>
            </a:r>
            <a:endParaRPr lang="es-CL"/>
          </a:p>
        </p:txBody>
      </p:sp>
      <p:sp>
        <p:nvSpPr>
          <p:cNvPr id="14" name="Marcador de texto 11">
            <a:extLst>
              <a:ext uri="{FF2B5EF4-FFF2-40B4-BE49-F238E27FC236}">
                <a16:creationId xmlns:a16="http://schemas.microsoft.com/office/drawing/2014/main" id="{E51F32FD-5B92-FF4E-9549-F47945FED983}"/>
              </a:ext>
            </a:extLst>
          </p:cNvPr>
          <p:cNvSpPr>
            <a:spLocks noGrp="1"/>
          </p:cNvSpPr>
          <p:nvPr>
            <p:ph type="body" sz="quarter" idx="16" hasCustomPrompt="1"/>
          </p:nvPr>
        </p:nvSpPr>
        <p:spPr>
          <a:xfrm>
            <a:off x="4720556" y="4604084"/>
            <a:ext cx="2790825" cy="473242"/>
          </a:xfrm>
          <a:prstGeom prst="rect">
            <a:avLst/>
          </a:prstGeom>
        </p:spPr>
        <p:txBody>
          <a:bodyPr/>
          <a:lstStyle>
            <a:lvl1pPr marL="0" indent="0">
              <a:buNone/>
              <a:defRPr b="1" i="0">
                <a:latin typeface="gobCL" pitchFamily="2" charset="77"/>
              </a:defRPr>
            </a:lvl1pPr>
          </a:lstStyle>
          <a:p>
            <a:pPr lvl="0"/>
            <a:r>
              <a:rPr lang="es-MX"/>
              <a:t>Proyecto</a:t>
            </a:r>
            <a:endParaRPr lang="es-CL"/>
          </a:p>
        </p:txBody>
      </p:sp>
      <p:sp>
        <p:nvSpPr>
          <p:cNvPr id="15" name="Marcador de texto 9">
            <a:extLst>
              <a:ext uri="{FF2B5EF4-FFF2-40B4-BE49-F238E27FC236}">
                <a16:creationId xmlns:a16="http://schemas.microsoft.com/office/drawing/2014/main" id="{839F050C-A2AB-624C-B465-087D14E6D2ED}"/>
              </a:ext>
            </a:extLst>
          </p:cNvPr>
          <p:cNvSpPr>
            <a:spLocks noGrp="1"/>
          </p:cNvSpPr>
          <p:nvPr>
            <p:ph type="body" sz="quarter" idx="17" hasCustomPrompt="1"/>
          </p:nvPr>
        </p:nvSpPr>
        <p:spPr>
          <a:xfrm>
            <a:off x="7656261" y="5197808"/>
            <a:ext cx="2790825" cy="986005"/>
          </a:xfrm>
          <a:prstGeom prst="rect">
            <a:avLst/>
          </a:prstGeom>
        </p:spPr>
        <p:txBody>
          <a:bodyPr/>
          <a:lstStyle>
            <a:lvl1pPr marL="0" indent="0">
              <a:buNone/>
              <a:defRPr sz="1800"/>
            </a:lvl1pPr>
          </a:lstStyle>
          <a:p>
            <a:pPr lvl="0"/>
            <a:r>
              <a:rPr lang="es-MX"/>
              <a:t>Lorem Ipsum is simply dummy text of the printing and typesetting industry.</a:t>
            </a:r>
            <a:endParaRPr lang="es-CL"/>
          </a:p>
        </p:txBody>
      </p:sp>
      <p:sp>
        <p:nvSpPr>
          <p:cNvPr id="16" name="Marcador de texto 11">
            <a:extLst>
              <a:ext uri="{FF2B5EF4-FFF2-40B4-BE49-F238E27FC236}">
                <a16:creationId xmlns:a16="http://schemas.microsoft.com/office/drawing/2014/main" id="{2B2D1A8E-97E1-4843-A198-F018FC99112E}"/>
              </a:ext>
            </a:extLst>
          </p:cNvPr>
          <p:cNvSpPr>
            <a:spLocks noGrp="1"/>
          </p:cNvSpPr>
          <p:nvPr>
            <p:ph type="body" sz="quarter" idx="18" hasCustomPrompt="1"/>
          </p:nvPr>
        </p:nvSpPr>
        <p:spPr>
          <a:xfrm>
            <a:off x="7656261" y="4604084"/>
            <a:ext cx="2790825" cy="473242"/>
          </a:xfrm>
          <a:prstGeom prst="rect">
            <a:avLst/>
          </a:prstGeom>
        </p:spPr>
        <p:txBody>
          <a:bodyPr/>
          <a:lstStyle>
            <a:lvl1pPr marL="0" indent="0">
              <a:buNone/>
              <a:defRPr b="1" i="0">
                <a:latin typeface="gobCL" pitchFamily="2" charset="77"/>
              </a:defRPr>
            </a:lvl1pPr>
          </a:lstStyle>
          <a:p>
            <a:pPr lvl="0"/>
            <a:r>
              <a:rPr lang="es-MX"/>
              <a:t>Proyecto</a:t>
            </a:r>
            <a:endParaRPr lang="es-CL"/>
          </a:p>
        </p:txBody>
      </p:sp>
      <p:pic>
        <p:nvPicPr>
          <p:cNvPr id="5" name="Imagen 4">
            <a:extLst>
              <a:ext uri="{FF2B5EF4-FFF2-40B4-BE49-F238E27FC236}">
                <a16:creationId xmlns:a16="http://schemas.microsoft.com/office/drawing/2014/main" id="{00129222-DA1B-8D4D-B8F5-48AF3D15044C}"/>
              </a:ext>
            </a:extLst>
          </p:cNvPr>
          <p:cNvPicPr>
            <a:picLocks noChangeAspect="1"/>
          </p:cNvPicPr>
          <p:nvPr userDrawn="1"/>
        </p:nvPicPr>
        <p:blipFill>
          <a:blip r:embed="rId2"/>
          <a:stretch>
            <a:fillRect/>
          </a:stretch>
        </p:blipFill>
        <p:spPr>
          <a:xfrm>
            <a:off x="10730609" y="5690810"/>
            <a:ext cx="1290507" cy="986005"/>
          </a:xfrm>
          <a:prstGeom prst="rect">
            <a:avLst/>
          </a:prstGeom>
        </p:spPr>
      </p:pic>
    </p:spTree>
    <p:extLst>
      <p:ext uri="{BB962C8B-B14F-4D97-AF65-F5344CB8AC3E}">
        <p14:creationId xmlns:p14="http://schemas.microsoft.com/office/powerpoint/2010/main" val="78260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605631" y="6096000"/>
            <a:ext cx="6725611" cy="328862"/>
          </a:xfrm>
        </p:spPr>
        <p:txBody>
          <a:bodyPr anchor="b">
            <a:normAutofit/>
          </a:bodyPr>
          <a:lstStyle>
            <a:lvl1pPr algn="l">
              <a:defRPr sz="1800"/>
            </a:lvl1pPr>
          </a:lstStyle>
          <a:p>
            <a:r>
              <a:rPr lang="es-MX"/>
              <a:t>Cita o comentario</a:t>
            </a:r>
            <a:endParaRPr lang="es-CL"/>
          </a:p>
        </p:txBody>
      </p:sp>
      <p:sp>
        <p:nvSpPr>
          <p:cNvPr id="5" name="Marcador de posición de imagen 4">
            <a:extLst>
              <a:ext uri="{FF2B5EF4-FFF2-40B4-BE49-F238E27FC236}">
                <a16:creationId xmlns:a16="http://schemas.microsoft.com/office/drawing/2014/main" id="{DC5A02AB-576D-F04A-B485-29056FC15232}"/>
              </a:ext>
            </a:extLst>
          </p:cNvPr>
          <p:cNvSpPr>
            <a:spLocks noGrp="1"/>
          </p:cNvSpPr>
          <p:nvPr>
            <p:ph type="pic" sz="quarter" idx="10"/>
          </p:nvPr>
        </p:nvSpPr>
        <p:spPr>
          <a:xfrm>
            <a:off x="605631" y="449181"/>
            <a:ext cx="10980737" cy="5373687"/>
          </a:xfrm>
          <a:prstGeom prst="rect">
            <a:avLst/>
          </a:prstGeom>
        </p:spPr>
        <p:txBody>
          <a:bodyPr/>
          <a:lstStyle>
            <a:lvl1pPr marL="0" indent="0">
              <a:buNone/>
              <a:defRPr/>
            </a:lvl1pPr>
          </a:lstStyle>
          <a:p>
            <a:r>
              <a:rPr lang="es-ES"/>
              <a:t>Haga clic en el icono para agregar una imagen</a:t>
            </a:r>
            <a:endParaRPr lang="es-CL"/>
          </a:p>
        </p:txBody>
      </p:sp>
      <p:pic>
        <p:nvPicPr>
          <p:cNvPr id="4" name="Imagen 3">
            <a:extLst>
              <a:ext uri="{FF2B5EF4-FFF2-40B4-BE49-F238E27FC236}">
                <a16:creationId xmlns:a16="http://schemas.microsoft.com/office/drawing/2014/main" id="{10A300DC-C1E8-2F45-859A-19AB3C09BC4C}"/>
              </a:ext>
            </a:extLst>
          </p:cNvPr>
          <p:cNvPicPr>
            <a:picLocks noChangeAspect="1"/>
          </p:cNvPicPr>
          <p:nvPr userDrawn="1"/>
        </p:nvPicPr>
        <p:blipFill>
          <a:blip r:embed="rId2"/>
          <a:stretch>
            <a:fillRect/>
          </a:stretch>
        </p:blipFill>
        <p:spPr>
          <a:xfrm>
            <a:off x="9519251" y="5936581"/>
            <a:ext cx="2413000" cy="647700"/>
          </a:xfrm>
          <a:prstGeom prst="rect">
            <a:avLst/>
          </a:prstGeom>
        </p:spPr>
      </p:pic>
    </p:spTree>
    <p:extLst>
      <p:ext uri="{BB962C8B-B14F-4D97-AF65-F5344CB8AC3E}">
        <p14:creationId xmlns:p14="http://schemas.microsoft.com/office/powerpoint/2010/main" val="91743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DC5A02AB-576D-F04A-B485-29056FC15232}"/>
              </a:ext>
            </a:extLst>
          </p:cNvPr>
          <p:cNvSpPr>
            <a:spLocks noGrp="1"/>
          </p:cNvSpPr>
          <p:nvPr>
            <p:ph type="pic" sz="quarter" idx="10"/>
          </p:nvPr>
        </p:nvSpPr>
        <p:spPr>
          <a:xfrm>
            <a:off x="605631" y="449181"/>
            <a:ext cx="10980737" cy="6067122"/>
          </a:xfrm>
          <a:prstGeom prst="rect">
            <a:avLst/>
          </a:prstGeom>
        </p:spPr>
        <p:txBody>
          <a:bodyPr/>
          <a:lstStyle>
            <a:lvl1pPr marL="0" indent="0">
              <a:buNone/>
              <a:defRPr/>
            </a:lvl1pPr>
          </a:lstStyle>
          <a:p>
            <a:r>
              <a:rPr lang="es-ES"/>
              <a:t>Haga clic en el icono para agregar una imagen</a:t>
            </a:r>
            <a:endParaRPr lang="es-CL"/>
          </a:p>
        </p:txBody>
      </p:sp>
    </p:spTree>
    <p:extLst>
      <p:ext uri="{BB962C8B-B14F-4D97-AF65-F5344CB8AC3E}">
        <p14:creationId xmlns:p14="http://schemas.microsoft.com/office/powerpoint/2010/main" val="183846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9B205195-F65B-F24C-8FF9-4805C7E0290B}"/>
              </a:ext>
            </a:extLst>
          </p:cNvPr>
          <p:cNvSpPr>
            <a:spLocks noGrp="1"/>
          </p:cNvSpPr>
          <p:nvPr>
            <p:ph type="body" sz="quarter" idx="10" hasCustomPrompt="1"/>
          </p:nvPr>
        </p:nvSpPr>
        <p:spPr>
          <a:xfrm>
            <a:off x="1631156" y="473781"/>
            <a:ext cx="8929688" cy="858308"/>
          </a:xfrm>
          <a:prstGeom prst="rect">
            <a:avLst/>
          </a:prstGeom>
        </p:spPr>
        <p:txBody>
          <a:bodyPr/>
          <a:lstStyle>
            <a:lvl1pPr marL="0" indent="0" algn="ctr">
              <a:buNone/>
              <a:defRPr sz="6000" b="1" i="0">
                <a:solidFill>
                  <a:srgbClr val="284A7C"/>
                </a:solidFill>
                <a:latin typeface="gobCL" pitchFamily="2" charset="77"/>
              </a:defRPr>
            </a:lvl1pPr>
          </a:lstStyle>
          <a:p>
            <a:pPr lvl="0"/>
            <a:r>
              <a:rPr lang="es-MX"/>
              <a:t>Título principal</a:t>
            </a:r>
            <a:endParaRPr lang="es-CL"/>
          </a:p>
        </p:txBody>
      </p:sp>
      <p:pic>
        <p:nvPicPr>
          <p:cNvPr id="9" name="Imagen 8" descr="Imagen que contiene Texto&#10;&#10;Descripción generada automáticamente">
            <a:extLst>
              <a:ext uri="{FF2B5EF4-FFF2-40B4-BE49-F238E27FC236}">
                <a16:creationId xmlns:a16="http://schemas.microsoft.com/office/drawing/2014/main" id="{08C1343E-BA15-2948-84CB-707017355DEC}"/>
              </a:ext>
            </a:extLst>
          </p:cNvPr>
          <p:cNvPicPr>
            <a:picLocks noChangeAspect="1"/>
          </p:cNvPicPr>
          <p:nvPr userDrawn="1"/>
        </p:nvPicPr>
        <p:blipFill>
          <a:blip r:embed="rId2"/>
          <a:stretch>
            <a:fillRect/>
          </a:stretch>
        </p:blipFill>
        <p:spPr>
          <a:xfrm>
            <a:off x="4559753" y="1952313"/>
            <a:ext cx="2638216" cy="2400691"/>
          </a:xfrm>
          <a:prstGeom prst="rect">
            <a:avLst/>
          </a:prstGeom>
        </p:spPr>
      </p:pic>
      <p:pic>
        <p:nvPicPr>
          <p:cNvPr id="11" name="Imagen 10">
            <a:extLst>
              <a:ext uri="{FF2B5EF4-FFF2-40B4-BE49-F238E27FC236}">
                <a16:creationId xmlns:a16="http://schemas.microsoft.com/office/drawing/2014/main" id="{3BC161F8-598E-594C-AABB-DA8036D6F2EC}"/>
              </a:ext>
            </a:extLst>
          </p:cNvPr>
          <p:cNvPicPr>
            <a:picLocks noChangeAspect="1"/>
          </p:cNvPicPr>
          <p:nvPr userDrawn="1"/>
        </p:nvPicPr>
        <p:blipFill>
          <a:blip r:embed="rId3"/>
          <a:stretch>
            <a:fillRect/>
          </a:stretch>
        </p:blipFill>
        <p:spPr>
          <a:xfrm>
            <a:off x="-128426" y="5041616"/>
            <a:ext cx="6460825" cy="1930647"/>
          </a:xfrm>
          <a:prstGeom prst="rect">
            <a:avLst/>
          </a:prstGeom>
        </p:spPr>
      </p:pic>
      <p:pic>
        <p:nvPicPr>
          <p:cNvPr id="12" name="Imagen 11">
            <a:extLst>
              <a:ext uri="{FF2B5EF4-FFF2-40B4-BE49-F238E27FC236}">
                <a16:creationId xmlns:a16="http://schemas.microsoft.com/office/drawing/2014/main" id="{B2E2BFB4-B0A0-4B4D-82E4-F8E34EBB8878}"/>
              </a:ext>
            </a:extLst>
          </p:cNvPr>
          <p:cNvPicPr>
            <a:picLocks noChangeAspect="1"/>
          </p:cNvPicPr>
          <p:nvPr userDrawn="1"/>
        </p:nvPicPr>
        <p:blipFill>
          <a:blip r:embed="rId3"/>
          <a:stretch>
            <a:fillRect/>
          </a:stretch>
        </p:blipFill>
        <p:spPr>
          <a:xfrm>
            <a:off x="5885000" y="5053238"/>
            <a:ext cx="6460825" cy="1930647"/>
          </a:xfrm>
          <a:prstGeom prst="rect">
            <a:avLst/>
          </a:prstGeom>
        </p:spPr>
      </p:pic>
    </p:spTree>
    <p:extLst>
      <p:ext uri="{BB962C8B-B14F-4D97-AF65-F5344CB8AC3E}">
        <p14:creationId xmlns:p14="http://schemas.microsoft.com/office/powerpoint/2010/main" val="264247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E3FE7-6A90-4E75-9B6D-43B029EB98D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941D053-F47A-4D7E-AC1A-B868C22749A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ACF752E-0C0A-450D-8266-4CE30B37747C}"/>
              </a:ext>
            </a:extLst>
          </p:cNvPr>
          <p:cNvSpPr>
            <a:spLocks noGrp="1"/>
          </p:cNvSpPr>
          <p:nvPr>
            <p:ph type="dt" sz="half" idx="10"/>
          </p:nvPr>
        </p:nvSpPr>
        <p:spPr/>
        <p:txBody>
          <a:bodyPr/>
          <a:lstStyle/>
          <a:p>
            <a:fld id="{2122B2CD-B2D9-4488-B623-92C3D58D2C45}" type="datetimeFigureOut">
              <a:rPr lang="es-CL" smtClean="0"/>
              <a:t>21-11-2022</a:t>
            </a:fld>
            <a:endParaRPr lang="es-CL"/>
          </a:p>
        </p:txBody>
      </p:sp>
      <p:sp>
        <p:nvSpPr>
          <p:cNvPr id="5" name="Marcador de pie de página 4">
            <a:extLst>
              <a:ext uri="{FF2B5EF4-FFF2-40B4-BE49-F238E27FC236}">
                <a16:creationId xmlns:a16="http://schemas.microsoft.com/office/drawing/2014/main" id="{F5FB5BEF-1088-4D16-ADEB-9770E624371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2C7CBA4-80C8-46ED-A52A-E5493E93F3CA}"/>
              </a:ext>
            </a:extLst>
          </p:cNvPr>
          <p:cNvSpPr>
            <a:spLocks noGrp="1"/>
          </p:cNvSpPr>
          <p:nvPr>
            <p:ph type="sldNum" sz="quarter" idx="12"/>
          </p:nvPr>
        </p:nvSpPr>
        <p:spPr/>
        <p:txBody>
          <a:bodyPr/>
          <a:lstStyle/>
          <a:p>
            <a:fld id="{26070D61-D799-4A25-A6DE-67D2DEBF1072}" type="slidenum">
              <a:rPr lang="es-CL" smtClean="0"/>
              <a:t>‹Nº›</a:t>
            </a:fld>
            <a:endParaRPr lang="es-CL"/>
          </a:p>
        </p:txBody>
      </p:sp>
    </p:spTree>
    <p:extLst>
      <p:ext uri="{BB962C8B-B14F-4D97-AF65-F5344CB8AC3E}">
        <p14:creationId xmlns:p14="http://schemas.microsoft.com/office/powerpoint/2010/main" val="410130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2166D0-D384-344D-80B4-69AD9E82210C}"/>
              </a:ext>
            </a:extLst>
          </p:cNvPr>
          <p:cNvPicPr>
            <a:picLocks noChangeAspect="1"/>
          </p:cNvPicPr>
          <p:nvPr userDrawn="1"/>
        </p:nvPicPr>
        <p:blipFill>
          <a:blip r:embed="rId10"/>
          <a:stretch>
            <a:fillRect/>
          </a:stretch>
        </p:blipFill>
        <p:spPr>
          <a:xfrm>
            <a:off x="211591" y="0"/>
            <a:ext cx="11768818" cy="6858000"/>
          </a:xfrm>
          <a:prstGeom prst="rect">
            <a:avLst/>
          </a:prstGeom>
        </p:spPr>
      </p:pic>
      <p:sp>
        <p:nvSpPr>
          <p:cNvPr id="2" name="Marcador de título 1">
            <a:extLst>
              <a:ext uri="{FF2B5EF4-FFF2-40B4-BE49-F238E27FC236}">
                <a16:creationId xmlns:a16="http://schemas.microsoft.com/office/drawing/2014/main" id="{312ABA42-976A-9946-9BE3-74169DFCD801}"/>
              </a:ext>
            </a:extLst>
          </p:cNvPr>
          <p:cNvSpPr>
            <a:spLocks noGrp="1"/>
          </p:cNvSpPr>
          <p:nvPr>
            <p:ph type="title"/>
          </p:nvPr>
        </p:nvSpPr>
        <p:spPr>
          <a:xfrm>
            <a:off x="838200" y="2021561"/>
            <a:ext cx="10515600" cy="2099352"/>
          </a:xfrm>
          <a:prstGeom prst="rect">
            <a:avLst/>
          </a:prstGeom>
        </p:spPr>
        <p:txBody>
          <a:bodyPr vert="horz" lIns="91440" tIns="45720" rIns="91440" bIns="45720" rtlCol="0" anchor="ctr">
            <a:normAutofit/>
          </a:bodyPr>
          <a:lstStyle/>
          <a:p>
            <a:r>
              <a:rPr lang="es-MX"/>
              <a:t>Título principal</a:t>
            </a:r>
            <a:endParaRPr lang="es-CL"/>
          </a:p>
        </p:txBody>
      </p:sp>
    </p:spTree>
    <p:extLst>
      <p:ext uri="{BB962C8B-B14F-4D97-AF65-F5344CB8AC3E}">
        <p14:creationId xmlns:p14="http://schemas.microsoft.com/office/powerpoint/2010/main" val="427086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60" r:id="rId6"/>
    <p:sldLayoutId id="2147483662" r:id="rId7"/>
  </p:sldLayoutIdLst>
  <p:txStyles>
    <p:titleStyle>
      <a:lvl1pPr algn="ctr" defTabSz="914400" rtl="0" eaLnBrk="1" latinLnBrk="0" hangingPunct="1">
        <a:lnSpc>
          <a:spcPct val="90000"/>
        </a:lnSpc>
        <a:spcBef>
          <a:spcPct val="0"/>
        </a:spcBef>
        <a:buNone/>
        <a:defRPr sz="9600" b="1" i="0" kern="1200">
          <a:solidFill>
            <a:srgbClr val="284A7C"/>
          </a:solidFill>
          <a:latin typeface="GOBCL-HEAV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bCL"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bCL"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bCL"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bCL"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bCL"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nergia.gob.cl/panel/reglamento-de-potenci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mesapotencia@minenergia.c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40;p2">
            <a:extLst>
              <a:ext uri="{FF2B5EF4-FFF2-40B4-BE49-F238E27FC236}">
                <a16:creationId xmlns:a16="http://schemas.microsoft.com/office/drawing/2014/main" id="{5DB9EF27-67AC-1249-CC53-FF6F37B1E253}"/>
              </a:ext>
            </a:extLst>
          </p:cNvPr>
          <p:cNvPicPr preferRelativeResize="0"/>
          <p:nvPr/>
        </p:nvPicPr>
        <p:blipFill rotWithShape="1">
          <a:blip r:embed="rId2">
            <a:alphaModFix/>
          </a:blip>
          <a:srcRect/>
          <a:stretch/>
        </p:blipFill>
        <p:spPr>
          <a:xfrm>
            <a:off x="10572319" y="141056"/>
            <a:ext cx="1320800" cy="1135117"/>
          </a:xfrm>
          <a:prstGeom prst="rect">
            <a:avLst/>
          </a:prstGeom>
          <a:noFill/>
          <a:ln>
            <a:noFill/>
          </a:ln>
        </p:spPr>
      </p:pic>
      <p:sp>
        <p:nvSpPr>
          <p:cNvPr id="6" name="Google Shape;139;p2">
            <a:extLst>
              <a:ext uri="{FF2B5EF4-FFF2-40B4-BE49-F238E27FC236}">
                <a16:creationId xmlns:a16="http://schemas.microsoft.com/office/drawing/2014/main" id="{AE3C48E5-6F77-A040-1469-DF674DEB2024}"/>
              </a:ext>
            </a:extLst>
          </p:cNvPr>
          <p:cNvSpPr/>
          <p:nvPr/>
        </p:nvSpPr>
        <p:spPr>
          <a:xfrm>
            <a:off x="0" y="263259"/>
            <a:ext cx="12192000" cy="5211885"/>
          </a:xfrm>
          <a:prstGeom prst="rect">
            <a:avLst/>
          </a:prstGeom>
          <a:noFill/>
          <a:ln>
            <a:noFill/>
          </a:ln>
        </p:spPr>
        <p:txBody>
          <a:bodyPr spcFirstLastPara="1" wrap="square" lIns="121900" tIns="60933" rIns="121900" bIns="60933" anchor="t" anchorCtr="0">
            <a:spAutoFit/>
          </a:bodyPr>
          <a:lstStyle/>
          <a:p>
            <a:pPr algn="ctr"/>
            <a:endParaRPr lang="es-CL" sz="3200" b="1">
              <a:solidFill>
                <a:schemeClr val="accent1"/>
              </a:solidFill>
              <a:latin typeface="Calibri"/>
              <a:ea typeface="Calibri"/>
              <a:cs typeface="Calibri"/>
              <a:sym typeface="Calibri"/>
            </a:endParaRPr>
          </a:p>
          <a:p>
            <a:pPr algn="ctr"/>
            <a:r>
              <a:rPr lang="es-MX" sz="3200" b="1">
                <a:solidFill>
                  <a:srgbClr val="284A7C"/>
                </a:solidFill>
                <a:latin typeface="Calibri"/>
                <a:ea typeface="Calibri"/>
                <a:cs typeface="Calibri"/>
                <a:sym typeface="Calibri"/>
              </a:rPr>
              <a:t>Mesa de Diálogo Público – Privado</a:t>
            </a:r>
          </a:p>
          <a:p>
            <a:pPr algn="ctr"/>
            <a:r>
              <a:rPr lang="es-MX" sz="3200" b="1">
                <a:solidFill>
                  <a:srgbClr val="284A7C"/>
                </a:solidFill>
                <a:latin typeface="Calibri"/>
                <a:ea typeface="Calibri"/>
                <a:cs typeface="Calibri"/>
                <a:sym typeface="Calibri"/>
              </a:rPr>
              <a:t>supuestos de aplicación temporal de la nueva reglamentación de transferencias de potencia</a:t>
            </a:r>
          </a:p>
          <a:p>
            <a:pPr algn="ctr"/>
            <a:endParaRPr lang="es-MX" sz="3200" b="1">
              <a:solidFill>
                <a:srgbClr val="284A7C"/>
              </a:solidFill>
              <a:latin typeface="Calibri"/>
              <a:ea typeface="Calibri"/>
              <a:cs typeface="Calibri"/>
              <a:sym typeface="Calibri"/>
            </a:endParaRPr>
          </a:p>
          <a:p>
            <a:pPr algn="ctr"/>
            <a:r>
              <a:rPr lang="es-CL" sz="2400">
                <a:solidFill>
                  <a:srgbClr val="284A7C"/>
                </a:solidFill>
                <a:latin typeface="Calibri"/>
                <a:ea typeface="Calibri"/>
                <a:cs typeface="Calibri"/>
                <a:sym typeface="Calibri"/>
              </a:rPr>
              <a:t> </a:t>
            </a:r>
            <a:r>
              <a:rPr lang="es-ES" sz="1600">
                <a:solidFill>
                  <a:srgbClr val="284A7C"/>
                </a:solidFill>
                <a:latin typeface="Calibri"/>
                <a:ea typeface="Calibri"/>
                <a:cs typeface="Calibri"/>
                <a:sym typeface="Calibri"/>
              </a:rPr>
              <a:t>Ministerio de Energía</a:t>
            </a:r>
          </a:p>
          <a:p>
            <a:pPr algn="ctr"/>
            <a:r>
              <a:rPr lang="es-ES" sz="1600">
                <a:solidFill>
                  <a:srgbClr val="284A7C"/>
                </a:solidFill>
                <a:latin typeface="Calibri"/>
                <a:cs typeface="Calibri"/>
                <a:sym typeface="Calibri"/>
              </a:rPr>
              <a:t>Noviembre 2022</a:t>
            </a:r>
            <a:endParaRPr sz="1600">
              <a:solidFill>
                <a:srgbClr val="284A7C"/>
              </a:solidFill>
            </a:endParaRPr>
          </a:p>
          <a:p>
            <a:pPr algn="ctr"/>
            <a:endParaRPr sz="2667">
              <a:solidFill>
                <a:schemeClr val="accent1"/>
              </a:solidFill>
              <a:latin typeface="Calibri"/>
              <a:ea typeface="Calibri"/>
              <a:cs typeface="Calibri"/>
              <a:sym typeface="Calibri"/>
            </a:endParaRPr>
          </a:p>
          <a:p>
            <a:pPr algn="ctr"/>
            <a:endParaRPr lang="es-MX" sz="2667">
              <a:solidFill>
                <a:schemeClr val="accent1"/>
              </a:solidFill>
              <a:latin typeface="Calibri"/>
              <a:ea typeface="Calibri"/>
              <a:cs typeface="Calibri"/>
              <a:sym typeface="Calibri"/>
            </a:endParaRPr>
          </a:p>
          <a:p>
            <a:pPr algn="ctr"/>
            <a:endParaRPr sz="2667">
              <a:solidFill>
                <a:schemeClr val="accent1"/>
              </a:solidFill>
              <a:latin typeface="Calibri"/>
              <a:ea typeface="Calibri"/>
              <a:cs typeface="Calibri"/>
              <a:sym typeface="Calibri"/>
            </a:endParaRPr>
          </a:p>
          <a:p>
            <a:pPr algn="ctr"/>
            <a:endParaRPr sz="2667">
              <a:solidFill>
                <a:schemeClr val="accent1"/>
              </a:solidFill>
              <a:latin typeface="Calibri"/>
              <a:ea typeface="Calibri"/>
              <a:cs typeface="Calibri"/>
              <a:sym typeface="Calibri"/>
            </a:endParaRPr>
          </a:p>
          <a:p>
            <a:pPr algn="ctr"/>
            <a:endParaRPr sz="16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220309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descr="imagen"/>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sz="1400"/>
          </a:p>
        </p:txBody>
      </p:sp>
      <p:sp>
        <p:nvSpPr>
          <p:cNvPr id="12" name="Título 1">
            <a:extLst>
              <a:ext uri="{FF2B5EF4-FFF2-40B4-BE49-F238E27FC236}">
                <a16:creationId xmlns:a16="http://schemas.microsoft.com/office/drawing/2014/main" id="{9B5177AF-B7C1-6E4D-61A5-EB4B77A86CC4}"/>
              </a:ext>
            </a:extLst>
          </p:cNvPr>
          <p:cNvSpPr txBox="1">
            <a:spLocks/>
          </p:cNvSpPr>
          <p:nvPr/>
        </p:nvSpPr>
        <p:spPr>
          <a:xfrm>
            <a:off x="740275" y="473122"/>
            <a:ext cx="3504179" cy="1232849"/>
          </a:xfrm>
          <a:prstGeom prst="rect">
            <a:avLst/>
          </a:prstGeom>
        </p:spPr>
        <p:txBody>
          <a:bodyPr lIns="121920" tIns="60960" rIns="121920" bIns="60960" anchor="t">
            <a:normAutofit/>
          </a:bodyPr>
          <a:lstStyle>
            <a:lvl1pPr algn="ctr" defTabSz="914400" rtl="0" eaLnBrk="1" latinLnBrk="0" hangingPunct="1">
              <a:lnSpc>
                <a:spcPct val="90000"/>
              </a:lnSpc>
              <a:spcBef>
                <a:spcPct val="0"/>
              </a:spcBef>
              <a:buNone/>
              <a:defRPr sz="9600" b="1" i="0" kern="1200">
                <a:solidFill>
                  <a:srgbClr val="284A7C"/>
                </a:solidFill>
                <a:latin typeface="GOBCL-HEAVY" pitchFamily="2" charset="77"/>
                <a:ea typeface="+mj-ea"/>
                <a:cs typeface="+mj-cs"/>
              </a:defRPr>
            </a:lvl1pPr>
          </a:lstStyle>
          <a:p>
            <a:pPr algn="l"/>
            <a:r>
              <a:rPr lang="es-CL" sz="4000">
                <a:latin typeface="GOBCL-HEAVY"/>
              </a:rPr>
              <a:t>Agenda</a:t>
            </a:r>
            <a:endParaRPr lang="es-CL" sz="4000"/>
          </a:p>
        </p:txBody>
      </p:sp>
      <p:sp>
        <p:nvSpPr>
          <p:cNvPr id="2" name="CuadroTexto 1">
            <a:extLst>
              <a:ext uri="{FF2B5EF4-FFF2-40B4-BE49-F238E27FC236}">
                <a16:creationId xmlns:a16="http://schemas.microsoft.com/office/drawing/2014/main" id="{AE8B3C92-6681-F3C3-69B6-9348E4BED736}"/>
              </a:ext>
            </a:extLst>
          </p:cNvPr>
          <p:cNvSpPr txBox="1"/>
          <p:nvPr/>
        </p:nvSpPr>
        <p:spPr>
          <a:xfrm>
            <a:off x="740275" y="1705971"/>
            <a:ext cx="9288463" cy="1569660"/>
          </a:xfrm>
          <a:prstGeom prst="rect">
            <a:avLst/>
          </a:prstGeom>
          <a:noFill/>
        </p:spPr>
        <p:txBody>
          <a:bodyPr>
            <a:spAutoFit/>
          </a:bodyPr>
          <a:lstStyle/>
          <a:p>
            <a:pPr marL="342900" indent="-342900">
              <a:buFontTx/>
              <a:buAutoNum type="arabicPeriod"/>
              <a:defRPr/>
            </a:pPr>
            <a:r>
              <a:rPr lang="es-CL" sz="2400">
                <a:solidFill>
                  <a:schemeClr val="accent1">
                    <a:lumMod val="75000"/>
                  </a:schemeClr>
                </a:solidFill>
              </a:rPr>
              <a:t>Cronograma y metodología de trabajo</a:t>
            </a:r>
          </a:p>
          <a:p>
            <a:pPr marL="342900" indent="-342900">
              <a:buFontTx/>
              <a:buAutoNum type="arabicPeriod"/>
              <a:defRPr/>
            </a:pPr>
            <a:r>
              <a:rPr lang="es-CL" sz="2400">
                <a:solidFill>
                  <a:schemeClr val="accent1">
                    <a:lumMod val="75000"/>
                  </a:schemeClr>
                </a:solidFill>
              </a:rPr>
              <a:t>Recordatorio sobre cumplimiento de normativa en materia de libre competencia</a:t>
            </a:r>
          </a:p>
          <a:p>
            <a:pPr marL="342900" indent="-342900">
              <a:buFontTx/>
              <a:buAutoNum type="arabicPeriod"/>
              <a:defRPr/>
            </a:pPr>
            <a:r>
              <a:rPr lang="es-CL" sz="2400">
                <a:solidFill>
                  <a:schemeClr val="accent1">
                    <a:lumMod val="75000"/>
                  </a:schemeClr>
                </a:solidFill>
              </a:rPr>
              <a:t>Presentaciones </a:t>
            </a:r>
          </a:p>
        </p:txBody>
      </p:sp>
    </p:spTree>
    <p:extLst>
      <p:ext uri="{BB962C8B-B14F-4D97-AF65-F5344CB8AC3E}">
        <p14:creationId xmlns:p14="http://schemas.microsoft.com/office/powerpoint/2010/main" val="36174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número de diapositiva">
            <a:extLst>
              <a:ext uri="{FF2B5EF4-FFF2-40B4-BE49-F238E27FC236}">
                <a16:creationId xmlns:a16="http://schemas.microsoft.com/office/drawing/2014/main" id="{405B0888-CB69-4076-B012-89D826BD14A8}"/>
              </a:ext>
            </a:extLst>
          </p:cNvPr>
          <p:cNvSpPr>
            <a:spLocks noGrp="1"/>
          </p:cNvSpPr>
          <p:nvPr>
            <p:ph type="sldNum" sz="quarter" idx="12"/>
          </p:nvPr>
        </p:nvSpPr>
        <p:spPr bwMode="auto">
          <a:xfrm>
            <a:off x="14565313" y="6462713"/>
            <a:ext cx="65087"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FC53179-430C-CF43-8C6D-1515DFB6E238}" type="slidenum">
              <a:rPr lang="es-ES" altLang="es-CL" sz="1000" smtClean="0">
                <a:solidFill>
                  <a:srgbClr val="8F8F8F"/>
                </a:solidFill>
                <a:latin typeface="Calibri" panose="020F0502020204030204" pitchFamily="34" charset="0"/>
              </a:rPr>
              <a:pPr>
                <a:spcBef>
                  <a:spcPct val="0"/>
                </a:spcBef>
                <a:buFontTx/>
                <a:buNone/>
              </a:pPr>
              <a:t>3</a:t>
            </a:fld>
            <a:endParaRPr lang="es-ES" altLang="es-CL" sz="1000">
              <a:solidFill>
                <a:srgbClr val="8F8F8F"/>
              </a:solidFill>
              <a:latin typeface="Calibri" panose="020F0502020204030204" pitchFamily="34" charset="0"/>
            </a:endParaRPr>
          </a:p>
        </p:txBody>
      </p:sp>
      <p:sp>
        <p:nvSpPr>
          <p:cNvPr id="11267" name="16 Marcador de pie de página">
            <a:extLst>
              <a:ext uri="{FF2B5EF4-FFF2-40B4-BE49-F238E27FC236}">
                <a16:creationId xmlns:a16="http://schemas.microsoft.com/office/drawing/2014/main" id="{6D897136-075C-BD00-2833-9D376DCF6871}"/>
              </a:ext>
            </a:extLst>
          </p:cNvPr>
          <p:cNvSpPr txBox="1">
            <a:spLocks/>
          </p:cNvSpPr>
          <p:nvPr/>
        </p:nvSpPr>
        <p:spPr bwMode="auto">
          <a:xfrm>
            <a:off x="6030277" y="6592144"/>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s-CL" altLang="es-CL" sz="1000">
                <a:solidFill>
                  <a:srgbClr val="898989"/>
                </a:solidFill>
                <a:latin typeface="Calibri" panose="020F0502020204030204" pitchFamily="34" charset="0"/>
              </a:rPr>
              <a:t>CE</a:t>
            </a:r>
            <a:endParaRPr lang="es-ES" altLang="es-CL" sz="1000">
              <a:solidFill>
                <a:srgbClr val="898989"/>
              </a:solidFill>
              <a:latin typeface="Calibri" panose="020F0502020204030204" pitchFamily="34" charset="0"/>
            </a:endParaRPr>
          </a:p>
        </p:txBody>
      </p:sp>
      <p:cxnSp>
        <p:nvCxnSpPr>
          <p:cNvPr id="14" name="13 Conector recto">
            <a:extLst>
              <a:ext uri="{FF2B5EF4-FFF2-40B4-BE49-F238E27FC236}">
                <a16:creationId xmlns:a16="http://schemas.microsoft.com/office/drawing/2014/main" id="{1E6C2360-FE58-37D1-F035-AF0AADE7DEE4}"/>
              </a:ext>
            </a:extLst>
          </p:cNvPr>
          <p:cNvCxnSpPr/>
          <p:nvPr/>
        </p:nvCxnSpPr>
        <p:spPr>
          <a:xfrm>
            <a:off x="314325" y="1036638"/>
            <a:ext cx="9669463"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9315369-0638-8048-180C-BBB1B5B3F6FA}"/>
              </a:ext>
            </a:extLst>
          </p:cNvPr>
          <p:cNvSpPr txBox="1"/>
          <p:nvPr/>
        </p:nvSpPr>
        <p:spPr>
          <a:xfrm>
            <a:off x="587374" y="1547813"/>
            <a:ext cx="7696013" cy="461665"/>
          </a:xfrm>
          <a:prstGeom prst="rect">
            <a:avLst/>
          </a:prstGeom>
          <a:noFill/>
        </p:spPr>
        <p:txBody>
          <a:bodyPr wrap="square">
            <a:spAutoFit/>
          </a:bodyPr>
          <a:lstStyle/>
          <a:p>
            <a:pPr marL="95250">
              <a:defRPr/>
            </a:pPr>
            <a:r>
              <a:rPr lang="es-CL" sz="2400">
                <a:solidFill>
                  <a:schemeClr val="accent1">
                    <a:lumMod val="75000"/>
                  </a:schemeClr>
                </a:solidFill>
              </a:rPr>
              <a:t>Sesión  Lunes 21 de noviembre de 2022 14.00 – 16.00 </a:t>
            </a:r>
            <a:r>
              <a:rPr lang="es-CL" sz="2400" err="1">
                <a:solidFill>
                  <a:schemeClr val="accent1">
                    <a:lumMod val="75000"/>
                  </a:schemeClr>
                </a:solidFill>
              </a:rPr>
              <a:t>hrs</a:t>
            </a:r>
            <a:r>
              <a:rPr lang="es-CL" sz="2400">
                <a:solidFill>
                  <a:schemeClr val="accent1">
                    <a:lumMod val="75000"/>
                  </a:schemeClr>
                </a:solidFill>
              </a:rPr>
              <a:t>.  </a:t>
            </a:r>
          </a:p>
        </p:txBody>
      </p:sp>
      <p:sp>
        <p:nvSpPr>
          <p:cNvPr id="4" name="CuadroTexto 3">
            <a:extLst>
              <a:ext uri="{FF2B5EF4-FFF2-40B4-BE49-F238E27FC236}">
                <a16:creationId xmlns:a16="http://schemas.microsoft.com/office/drawing/2014/main" id="{55ACE013-4ACC-B0B2-14A1-FF1C6CFC794C}"/>
              </a:ext>
            </a:extLst>
          </p:cNvPr>
          <p:cNvSpPr txBox="1"/>
          <p:nvPr/>
        </p:nvSpPr>
        <p:spPr>
          <a:xfrm>
            <a:off x="6419850" y="1497013"/>
            <a:ext cx="5184775" cy="461665"/>
          </a:xfrm>
          <a:prstGeom prst="rect">
            <a:avLst/>
          </a:prstGeom>
          <a:noFill/>
        </p:spPr>
        <p:txBody>
          <a:bodyPr>
            <a:spAutoFit/>
          </a:bodyPr>
          <a:lstStyle/>
          <a:p>
            <a:pPr marL="725488" indent="-725488">
              <a:buFont typeface="+mj-lt"/>
              <a:buAutoNum type="arabicPeriod" startAt="12"/>
              <a:defRPr/>
            </a:pPr>
            <a:endParaRPr lang="es-CL" sz="2400">
              <a:solidFill>
                <a:schemeClr val="accent1">
                  <a:lumMod val="75000"/>
                </a:schemeClr>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775944448"/>
              </p:ext>
            </p:extLst>
          </p:nvPr>
        </p:nvGraphicFramePr>
        <p:xfrm>
          <a:off x="864870" y="2601857"/>
          <a:ext cx="6594021" cy="2391253"/>
        </p:xfrm>
        <a:graphic>
          <a:graphicData uri="http://schemas.openxmlformats.org/drawingml/2006/table">
            <a:tbl>
              <a:tblPr firstRow="1" firstCol="1" bandRow="1">
                <a:tableStyleId>{5C22544A-7EE6-4342-B048-85BDC9FD1C3A}</a:tableStyleId>
              </a:tblPr>
              <a:tblGrid>
                <a:gridCol w="2198007">
                  <a:extLst>
                    <a:ext uri="{9D8B030D-6E8A-4147-A177-3AD203B41FA5}">
                      <a16:colId xmlns:a16="http://schemas.microsoft.com/office/drawing/2014/main" val="1986010492"/>
                    </a:ext>
                  </a:extLst>
                </a:gridCol>
                <a:gridCol w="2198007">
                  <a:extLst>
                    <a:ext uri="{9D8B030D-6E8A-4147-A177-3AD203B41FA5}">
                      <a16:colId xmlns:a16="http://schemas.microsoft.com/office/drawing/2014/main" val="598144233"/>
                    </a:ext>
                  </a:extLst>
                </a:gridCol>
                <a:gridCol w="2198007">
                  <a:extLst>
                    <a:ext uri="{9D8B030D-6E8A-4147-A177-3AD203B41FA5}">
                      <a16:colId xmlns:a16="http://schemas.microsoft.com/office/drawing/2014/main" val="3672928824"/>
                    </a:ext>
                  </a:extLst>
                </a:gridCol>
              </a:tblGrid>
              <a:tr h="397045">
                <a:tc>
                  <a:txBody>
                    <a:bodyPr/>
                    <a:lstStyle/>
                    <a:p>
                      <a:pPr marL="457200" algn="just">
                        <a:lnSpc>
                          <a:spcPct val="107000"/>
                        </a:lnSpc>
                        <a:spcAft>
                          <a:spcPts val="0"/>
                        </a:spcAft>
                      </a:pPr>
                      <a:r>
                        <a:rPr lang="es-CL" sz="1100">
                          <a:effectLst/>
                        </a:rPr>
                        <a:t>ORGANIZACIÓN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s-CL" sz="1100">
                          <a:effectLst/>
                        </a:rPr>
                        <a:t>REPRESENTANTES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s-CL" sz="1100">
                          <a:effectLst/>
                        </a:rPr>
                        <a:t>HORARIO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68440"/>
                  </a:ext>
                </a:extLst>
              </a:tr>
              <a:tr h="803073">
                <a:tc>
                  <a:txBody>
                    <a:bodyPr/>
                    <a:lstStyle/>
                    <a:p>
                      <a:pPr marL="457200" algn="just">
                        <a:lnSpc>
                          <a:spcPct val="107000"/>
                        </a:lnSpc>
                        <a:spcAft>
                          <a:spcPts val="0"/>
                        </a:spcAft>
                      </a:pPr>
                      <a:r>
                        <a:rPr lang="es-CL" sz="1100">
                          <a:effectLst/>
                        </a:rPr>
                        <a:t>GENERADORAS DE CHILE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s-CL" sz="1100">
                          <a:effectLst/>
                        </a:rPr>
                        <a:t>Francisco Muñoz</a:t>
                      </a:r>
                    </a:p>
                    <a:p>
                      <a:pPr marL="457200" algn="just">
                        <a:lnSpc>
                          <a:spcPct val="107000"/>
                        </a:lnSpc>
                        <a:spcAft>
                          <a:spcPts val="0"/>
                        </a:spcAft>
                      </a:pPr>
                      <a:r>
                        <a:rPr lang="es-CL" sz="1100">
                          <a:effectLst/>
                        </a:rPr>
                        <a:t>Teresa Vargas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s-CL" sz="1100">
                          <a:effectLst/>
                        </a:rPr>
                        <a:t>14.10 hrs.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2452049"/>
                  </a:ext>
                </a:extLst>
              </a:tr>
              <a:tr h="397045">
                <a:tc>
                  <a:txBody>
                    <a:bodyPr/>
                    <a:lstStyle/>
                    <a:p>
                      <a:pPr marL="457200" algn="just">
                        <a:lnSpc>
                          <a:spcPct val="107000"/>
                        </a:lnSpc>
                        <a:spcAft>
                          <a:spcPts val="0"/>
                        </a:spcAft>
                      </a:pPr>
                      <a:r>
                        <a:rPr lang="es-CL" sz="1100">
                          <a:effectLst/>
                        </a:rPr>
                        <a:t>GPM A.G.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s-CL" sz="1100">
                          <a:effectLst/>
                        </a:rPr>
                        <a:t>Rodrigo Sáez</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s-CL" sz="1100">
                          <a:effectLst/>
                        </a:rPr>
                        <a:t>14.35 hrs.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387335"/>
                  </a:ext>
                </a:extLst>
              </a:tr>
              <a:tr h="397045">
                <a:tc>
                  <a:txBody>
                    <a:bodyPr/>
                    <a:lstStyle/>
                    <a:p>
                      <a:pPr marL="457200" algn="just">
                        <a:lnSpc>
                          <a:spcPct val="107000"/>
                        </a:lnSpc>
                        <a:spcAft>
                          <a:spcPts val="0"/>
                        </a:spcAft>
                      </a:pPr>
                      <a:r>
                        <a:rPr lang="es-CL" sz="1100">
                          <a:effectLst/>
                        </a:rPr>
                        <a:t>Coffee break</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s-CL" sz="11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s-CL" sz="1100">
                          <a:effectLst/>
                        </a:rPr>
                        <a:t>15.00 – 15.10 hrs.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2000157"/>
                  </a:ext>
                </a:extLst>
              </a:tr>
              <a:tr h="397045">
                <a:tc>
                  <a:txBody>
                    <a:bodyPr/>
                    <a:lstStyle/>
                    <a:p>
                      <a:pPr marL="457200" algn="just">
                        <a:lnSpc>
                          <a:spcPct val="107000"/>
                        </a:lnSpc>
                        <a:spcAft>
                          <a:spcPts val="0"/>
                        </a:spcAft>
                      </a:pPr>
                      <a:r>
                        <a:rPr lang="es-CL" sz="1100">
                          <a:effectLst/>
                        </a:rPr>
                        <a:t>CONSEJO MINERO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s-CL" sz="1100">
                          <a:effectLst/>
                        </a:rPr>
                        <a:t>Sofía Moreno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s-CL" sz="1100">
                          <a:effectLst/>
                        </a:rPr>
                        <a:t>15.10 </a:t>
                      </a:r>
                      <a:r>
                        <a:rPr lang="es-CL" sz="1100" err="1">
                          <a:effectLst/>
                        </a:rPr>
                        <a:t>hrs</a:t>
                      </a:r>
                      <a:r>
                        <a:rPr lang="es-CL" sz="1100">
                          <a:effectLst/>
                        </a:rPr>
                        <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2387077"/>
                  </a:ext>
                </a:extLst>
              </a:tr>
            </a:tbl>
          </a:graphicData>
        </a:graphic>
      </p:graphicFrame>
      <p:sp>
        <p:nvSpPr>
          <p:cNvPr id="11" name="18 CuadroTexto">
            <a:extLst>
              <a:ext uri="{FF2B5EF4-FFF2-40B4-BE49-F238E27FC236}">
                <a16:creationId xmlns:a16="http://schemas.microsoft.com/office/drawing/2014/main" id="{FE7C9D0F-378C-1DE5-E56E-25E98833763A}"/>
              </a:ext>
            </a:extLst>
          </p:cNvPr>
          <p:cNvSpPr txBox="1">
            <a:spLocks noChangeArrowheads="1"/>
          </p:cNvSpPr>
          <p:nvPr/>
        </p:nvSpPr>
        <p:spPr bwMode="auto">
          <a:xfrm>
            <a:off x="314325" y="385763"/>
            <a:ext cx="3655168" cy="46166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r>
              <a:rPr lang="es-CL" sz="2400" b="1">
                <a:solidFill>
                  <a:schemeClr val="accent1">
                    <a:lumMod val="75000"/>
                  </a:schemeClr>
                </a:solidFill>
              </a:rPr>
              <a:t>Cronograma de trabajo</a:t>
            </a:r>
            <a:endParaRPr lang="en-US" altLang="es-CL" sz="2400" b="1">
              <a:solidFill>
                <a:schemeClr val="tx2">
                  <a:lumMod val="75000"/>
                </a:schemeClr>
              </a:solidFill>
              <a:latin typeface="Lato" pitchFamily="34" charset="0"/>
              <a:cs typeface="Lato"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número de diapositiva">
            <a:extLst>
              <a:ext uri="{FF2B5EF4-FFF2-40B4-BE49-F238E27FC236}">
                <a16:creationId xmlns:a16="http://schemas.microsoft.com/office/drawing/2014/main" id="{405B0888-CB69-4076-B012-89D826BD14A8}"/>
              </a:ext>
            </a:extLst>
          </p:cNvPr>
          <p:cNvSpPr>
            <a:spLocks noGrp="1"/>
          </p:cNvSpPr>
          <p:nvPr>
            <p:ph type="sldNum" sz="quarter" idx="12"/>
          </p:nvPr>
        </p:nvSpPr>
        <p:spPr bwMode="auto">
          <a:xfrm>
            <a:off x="14565313" y="6462713"/>
            <a:ext cx="65087"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FC53179-430C-CF43-8C6D-1515DFB6E238}" type="slidenum">
              <a:rPr lang="es-ES" altLang="es-CL" sz="1000" smtClean="0">
                <a:solidFill>
                  <a:srgbClr val="8F8F8F"/>
                </a:solidFill>
                <a:latin typeface="Calibri" panose="020F0502020204030204" pitchFamily="34" charset="0"/>
              </a:rPr>
              <a:pPr>
                <a:spcBef>
                  <a:spcPct val="0"/>
                </a:spcBef>
                <a:buFontTx/>
                <a:buNone/>
              </a:pPr>
              <a:t>4</a:t>
            </a:fld>
            <a:endParaRPr lang="es-ES" altLang="es-CL" sz="1000">
              <a:solidFill>
                <a:srgbClr val="8F8F8F"/>
              </a:solidFill>
              <a:latin typeface="Calibri" panose="020F0502020204030204" pitchFamily="34" charset="0"/>
            </a:endParaRPr>
          </a:p>
        </p:txBody>
      </p:sp>
      <p:sp>
        <p:nvSpPr>
          <p:cNvPr id="11267" name="16 Marcador de pie de página">
            <a:extLst>
              <a:ext uri="{FF2B5EF4-FFF2-40B4-BE49-F238E27FC236}">
                <a16:creationId xmlns:a16="http://schemas.microsoft.com/office/drawing/2014/main" id="{6D897136-075C-BD00-2833-9D376DCF6871}"/>
              </a:ext>
            </a:extLst>
          </p:cNvPr>
          <p:cNvSpPr txBox="1">
            <a:spLocks/>
          </p:cNvSpPr>
          <p:nvPr/>
        </p:nvSpPr>
        <p:spPr bwMode="auto">
          <a:xfrm>
            <a:off x="6030277" y="6592144"/>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s-CL" altLang="es-CL" sz="1000">
                <a:solidFill>
                  <a:srgbClr val="898989"/>
                </a:solidFill>
                <a:latin typeface="Calibri" panose="020F0502020204030204" pitchFamily="34" charset="0"/>
              </a:rPr>
              <a:t>CE</a:t>
            </a:r>
            <a:endParaRPr lang="es-ES" altLang="es-CL" sz="1000">
              <a:solidFill>
                <a:srgbClr val="898989"/>
              </a:solidFill>
              <a:latin typeface="Calibri" panose="020F0502020204030204" pitchFamily="34" charset="0"/>
            </a:endParaRPr>
          </a:p>
        </p:txBody>
      </p:sp>
      <p:cxnSp>
        <p:nvCxnSpPr>
          <p:cNvPr id="14" name="13 Conector recto">
            <a:extLst>
              <a:ext uri="{FF2B5EF4-FFF2-40B4-BE49-F238E27FC236}">
                <a16:creationId xmlns:a16="http://schemas.microsoft.com/office/drawing/2014/main" id="{1E6C2360-FE58-37D1-F035-AF0AADE7DEE4}"/>
              </a:ext>
            </a:extLst>
          </p:cNvPr>
          <p:cNvCxnSpPr/>
          <p:nvPr/>
        </p:nvCxnSpPr>
        <p:spPr>
          <a:xfrm>
            <a:off x="314325" y="1036638"/>
            <a:ext cx="9669463"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9315369-0638-8048-180C-BBB1B5B3F6FA}"/>
              </a:ext>
            </a:extLst>
          </p:cNvPr>
          <p:cNvSpPr txBox="1"/>
          <p:nvPr/>
        </p:nvSpPr>
        <p:spPr>
          <a:xfrm>
            <a:off x="587375" y="1547813"/>
            <a:ext cx="7709460" cy="1200329"/>
          </a:xfrm>
          <a:prstGeom prst="rect">
            <a:avLst/>
          </a:prstGeom>
          <a:noFill/>
        </p:spPr>
        <p:txBody>
          <a:bodyPr wrap="square">
            <a:spAutoFit/>
          </a:bodyPr>
          <a:lstStyle/>
          <a:p>
            <a:pPr marL="95250">
              <a:defRPr/>
            </a:pPr>
            <a:r>
              <a:rPr lang="es-CL" sz="2400">
                <a:solidFill>
                  <a:schemeClr val="accent1">
                    <a:lumMod val="75000"/>
                  </a:schemeClr>
                </a:solidFill>
              </a:rPr>
              <a:t>Sesión  Lunes 28 de noviembre de 2022 14.00 – 16.30 </a:t>
            </a:r>
            <a:r>
              <a:rPr lang="es-CL" sz="2400" err="1">
                <a:solidFill>
                  <a:schemeClr val="accent1">
                    <a:lumMod val="75000"/>
                  </a:schemeClr>
                </a:solidFill>
              </a:rPr>
              <a:t>hrs</a:t>
            </a:r>
            <a:r>
              <a:rPr lang="es-CL" sz="2400">
                <a:solidFill>
                  <a:schemeClr val="accent1">
                    <a:lumMod val="75000"/>
                  </a:schemeClr>
                </a:solidFill>
              </a:rPr>
              <a:t>.  </a:t>
            </a:r>
          </a:p>
          <a:p>
            <a:pPr marL="95250">
              <a:defRPr/>
            </a:pPr>
            <a:endParaRPr lang="es-CL" sz="2400">
              <a:solidFill>
                <a:schemeClr val="accent1">
                  <a:lumMod val="75000"/>
                </a:schemeClr>
              </a:solidFill>
            </a:endParaRPr>
          </a:p>
          <a:p>
            <a:pPr marL="95250">
              <a:defRPr/>
            </a:pPr>
            <a:endParaRPr lang="es-CL" sz="2400">
              <a:solidFill>
                <a:schemeClr val="accent1">
                  <a:lumMod val="75000"/>
                </a:schemeClr>
              </a:solidFill>
            </a:endParaRPr>
          </a:p>
        </p:txBody>
      </p:sp>
      <p:sp>
        <p:nvSpPr>
          <p:cNvPr id="4" name="CuadroTexto 3">
            <a:extLst>
              <a:ext uri="{FF2B5EF4-FFF2-40B4-BE49-F238E27FC236}">
                <a16:creationId xmlns:a16="http://schemas.microsoft.com/office/drawing/2014/main" id="{55ACE013-4ACC-B0B2-14A1-FF1C6CFC794C}"/>
              </a:ext>
            </a:extLst>
          </p:cNvPr>
          <p:cNvSpPr txBox="1"/>
          <p:nvPr/>
        </p:nvSpPr>
        <p:spPr>
          <a:xfrm>
            <a:off x="6419850" y="1497013"/>
            <a:ext cx="5184775" cy="461665"/>
          </a:xfrm>
          <a:prstGeom prst="rect">
            <a:avLst/>
          </a:prstGeom>
          <a:noFill/>
        </p:spPr>
        <p:txBody>
          <a:bodyPr>
            <a:spAutoFit/>
          </a:bodyPr>
          <a:lstStyle/>
          <a:p>
            <a:pPr marL="725488" indent="-725488">
              <a:buFont typeface="+mj-lt"/>
              <a:buAutoNum type="arabicPeriod" startAt="12"/>
              <a:defRPr/>
            </a:pPr>
            <a:endParaRPr lang="es-CL" sz="2400">
              <a:solidFill>
                <a:schemeClr val="accent1">
                  <a:lumMod val="75000"/>
                </a:schemeClr>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464352157"/>
              </p:ext>
            </p:extLst>
          </p:nvPr>
        </p:nvGraphicFramePr>
        <p:xfrm>
          <a:off x="1084216" y="2547916"/>
          <a:ext cx="6322424" cy="3064618"/>
        </p:xfrm>
        <a:graphic>
          <a:graphicData uri="http://schemas.openxmlformats.org/drawingml/2006/table">
            <a:tbl>
              <a:tblPr firstRow="1" firstCol="1" bandRow="1">
                <a:tableStyleId>{5C22544A-7EE6-4342-B048-85BDC9FD1C3A}</a:tableStyleId>
              </a:tblPr>
              <a:tblGrid>
                <a:gridCol w="1871458">
                  <a:extLst>
                    <a:ext uri="{9D8B030D-6E8A-4147-A177-3AD203B41FA5}">
                      <a16:colId xmlns:a16="http://schemas.microsoft.com/office/drawing/2014/main" val="750393512"/>
                    </a:ext>
                  </a:extLst>
                </a:gridCol>
                <a:gridCol w="2225483">
                  <a:extLst>
                    <a:ext uri="{9D8B030D-6E8A-4147-A177-3AD203B41FA5}">
                      <a16:colId xmlns:a16="http://schemas.microsoft.com/office/drawing/2014/main" val="2685078914"/>
                    </a:ext>
                  </a:extLst>
                </a:gridCol>
                <a:gridCol w="2225483">
                  <a:extLst>
                    <a:ext uri="{9D8B030D-6E8A-4147-A177-3AD203B41FA5}">
                      <a16:colId xmlns:a16="http://schemas.microsoft.com/office/drawing/2014/main" val="273956762"/>
                    </a:ext>
                  </a:extLst>
                </a:gridCol>
              </a:tblGrid>
              <a:tr h="267909">
                <a:tc>
                  <a:txBody>
                    <a:bodyPr/>
                    <a:lstStyle/>
                    <a:p>
                      <a:pPr>
                        <a:lnSpc>
                          <a:spcPct val="107000"/>
                        </a:lnSpc>
                        <a:spcAft>
                          <a:spcPts val="800"/>
                        </a:spcAft>
                      </a:pPr>
                      <a:r>
                        <a:rPr lang="es-CL" sz="1100">
                          <a:effectLst/>
                        </a:rPr>
                        <a:t>ORGANIZACIÓN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REPRESENTANTES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HORARIO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8354493"/>
                  </a:ext>
                </a:extLst>
              </a:tr>
              <a:tr h="516637">
                <a:tc>
                  <a:txBody>
                    <a:bodyPr/>
                    <a:lstStyle/>
                    <a:p>
                      <a:pPr>
                        <a:lnSpc>
                          <a:spcPct val="107000"/>
                        </a:lnSpc>
                        <a:spcAft>
                          <a:spcPts val="0"/>
                        </a:spcAft>
                      </a:pPr>
                      <a:r>
                        <a:rPr lang="es-CL" sz="1100">
                          <a:effectLst/>
                        </a:rPr>
                        <a:t>ACENOR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100">
                          <a:effectLst/>
                        </a:rPr>
                        <a:t>Javier Bustos </a:t>
                      </a:r>
                    </a:p>
                    <a:p>
                      <a:pPr>
                        <a:lnSpc>
                          <a:spcPct val="107000"/>
                        </a:lnSpc>
                        <a:spcAft>
                          <a:spcPts val="0"/>
                        </a:spcAft>
                      </a:pPr>
                      <a:r>
                        <a:rPr lang="es-CL" sz="1100">
                          <a:effectLst/>
                        </a:rPr>
                        <a:t>Representante a confirmar</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100">
                          <a:effectLst/>
                        </a:rPr>
                        <a:t>14.10 hrs.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3570017"/>
                  </a:ext>
                </a:extLst>
              </a:tr>
              <a:tr h="516637">
                <a:tc>
                  <a:txBody>
                    <a:bodyPr/>
                    <a:lstStyle/>
                    <a:p>
                      <a:pPr>
                        <a:lnSpc>
                          <a:spcPct val="107000"/>
                        </a:lnSpc>
                        <a:spcAft>
                          <a:spcPts val="0"/>
                        </a:spcAft>
                      </a:pPr>
                      <a:r>
                        <a:rPr lang="es-CL" sz="1100">
                          <a:effectLst/>
                          <a:latin typeface="Calibri" panose="020F0502020204030204" pitchFamily="34" charset="0"/>
                          <a:ea typeface="Calibri" panose="020F0502020204030204" pitchFamily="34" charset="0"/>
                          <a:cs typeface="Times New Roman" panose="02020603050405020304" pitchFamily="18" charset="0"/>
                        </a:rPr>
                        <a:t>ACESOL</a:t>
                      </a:r>
                    </a:p>
                  </a:txBody>
                  <a:tcPr marL="68580" marR="68580" marT="0" marB="0"/>
                </a:tc>
                <a:tc>
                  <a:txBody>
                    <a:bodyPr/>
                    <a:lstStyle/>
                    <a:p>
                      <a:pPr>
                        <a:lnSpc>
                          <a:spcPct val="107000"/>
                        </a:lnSpc>
                        <a:spcAft>
                          <a:spcPts val="0"/>
                        </a:spcAft>
                      </a:pPr>
                      <a:r>
                        <a:rPr lang="es-CL" sz="1100">
                          <a:effectLst/>
                          <a:latin typeface="Calibri" panose="020F0502020204030204" pitchFamily="34" charset="0"/>
                          <a:ea typeface="Calibri" panose="020F0502020204030204" pitchFamily="34" charset="0"/>
                          <a:cs typeface="Times New Roman" panose="02020603050405020304" pitchFamily="18" charset="0"/>
                        </a:rPr>
                        <a:t>Claudio</a:t>
                      </a:r>
                      <a:r>
                        <a:rPr lang="es-CL" sz="1100" baseline="0">
                          <a:effectLst/>
                          <a:latin typeface="Calibri" panose="020F0502020204030204" pitchFamily="34" charset="0"/>
                          <a:ea typeface="Calibri" panose="020F0502020204030204" pitchFamily="34" charset="0"/>
                          <a:cs typeface="Times New Roman" panose="02020603050405020304" pitchFamily="18" charset="0"/>
                        </a:rPr>
                        <a:t> Henríquez</a:t>
                      </a:r>
                    </a:p>
                    <a:p>
                      <a:pPr>
                        <a:lnSpc>
                          <a:spcPct val="107000"/>
                        </a:lnSpc>
                        <a:spcAft>
                          <a:spcPts val="0"/>
                        </a:spcAft>
                      </a:pPr>
                      <a:r>
                        <a:rPr lang="es-CL" sz="1100" baseline="0">
                          <a:effectLst/>
                          <a:latin typeface="Calibri" panose="020F0502020204030204" pitchFamily="34" charset="0"/>
                          <a:ea typeface="Calibri" panose="020F0502020204030204" pitchFamily="34" charset="0"/>
                          <a:cs typeface="Times New Roman" panose="02020603050405020304" pitchFamily="18" charset="0"/>
                        </a:rPr>
                        <a:t>Carlos Cabrera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100">
                          <a:effectLst/>
                          <a:latin typeface="Calibri" panose="020F0502020204030204" pitchFamily="34" charset="0"/>
                          <a:ea typeface="Calibri" panose="020F0502020204030204" pitchFamily="34" charset="0"/>
                          <a:cs typeface="Times New Roman" panose="02020603050405020304" pitchFamily="18" charset="0"/>
                        </a:rPr>
                        <a:t>14.35 </a:t>
                      </a:r>
                      <a:r>
                        <a:rPr lang="es-CL" sz="1100" err="1">
                          <a:effectLst/>
                          <a:latin typeface="Calibri" panose="020F0502020204030204" pitchFamily="34" charset="0"/>
                          <a:ea typeface="Calibri" panose="020F0502020204030204" pitchFamily="34" charset="0"/>
                          <a:cs typeface="Times New Roman" panose="02020603050405020304" pitchFamily="18" charset="0"/>
                        </a:rPr>
                        <a:t>hrs</a:t>
                      </a:r>
                      <a:r>
                        <a:rPr lang="es-CL" sz="1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2819048447"/>
                  </a:ext>
                </a:extLst>
              </a:tr>
              <a:tr h="527774">
                <a:tc>
                  <a:txBody>
                    <a:bodyPr/>
                    <a:lstStyle/>
                    <a:p>
                      <a:pPr>
                        <a:lnSpc>
                          <a:spcPct val="107000"/>
                        </a:lnSpc>
                        <a:spcAft>
                          <a:spcPts val="800"/>
                        </a:spcAft>
                      </a:pPr>
                      <a:r>
                        <a:rPr lang="es-CL" sz="1100">
                          <a:effectLst/>
                        </a:rPr>
                        <a:t>ACERA A.G.</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Darío Morales</a:t>
                      </a:r>
                    </a:p>
                    <a:p>
                      <a:pPr>
                        <a:lnSpc>
                          <a:spcPct val="107000"/>
                        </a:lnSpc>
                        <a:spcAft>
                          <a:spcPts val="800"/>
                        </a:spcAft>
                      </a:pPr>
                      <a:r>
                        <a:rPr lang="es-CL" sz="1100">
                          <a:effectLst/>
                        </a:rPr>
                        <a:t>Ana Lia Rojas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15.00 </a:t>
                      </a:r>
                      <a:r>
                        <a:rPr lang="es-CL" sz="1100" err="1">
                          <a:effectLst/>
                        </a:rPr>
                        <a:t>hrs</a:t>
                      </a:r>
                      <a:r>
                        <a:rPr lang="es-CL" sz="1100">
                          <a:effectLst/>
                        </a:rPr>
                        <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6261071"/>
                  </a:ext>
                </a:extLst>
              </a:tr>
              <a:tr h="167056">
                <a:tc>
                  <a:txBody>
                    <a:bodyPr/>
                    <a:lstStyle/>
                    <a:p>
                      <a:pPr>
                        <a:lnSpc>
                          <a:spcPct val="107000"/>
                        </a:lnSpc>
                        <a:spcAft>
                          <a:spcPts val="0"/>
                        </a:spcAft>
                      </a:pPr>
                      <a:r>
                        <a:rPr lang="es-CL" sz="1100">
                          <a:effectLst/>
                        </a:rPr>
                        <a:t>Coffee break</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1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100">
                          <a:effectLst/>
                        </a:rPr>
                        <a:t>15.25 – 15.35 hrs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6440657"/>
                  </a:ext>
                </a:extLst>
              </a:tr>
              <a:tr h="796302">
                <a:tc>
                  <a:txBody>
                    <a:bodyPr/>
                    <a:lstStyle/>
                    <a:p>
                      <a:pPr>
                        <a:lnSpc>
                          <a:spcPct val="107000"/>
                        </a:lnSpc>
                        <a:spcAft>
                          <a:spcPts val="800"/>
                        </a:spcAft>
                      </a:pPr>
                      <a:r>
                        <a:rPr lang="es-CL" sz="1100">
                          <a:effectLst/>
                        </a:rPr>
                        <a:t>ACSP</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Fernando Flatow</a:t>
                      </a:r>
                    </a:p>
                    <a:p>
                      <a:pPr>
                        <a:lnSpc>
                          <a:spcPct val="107000"/>
                        </a:lnSpc>
                        <a:spcAft>
                          <a:spcPts val="800"/>
                        </a:spcAft>
                      </a:pPr>
                      <a:r>
                        <a:rPr lang="es-CL" sz="1100">
                          <a:effectLst/>
                        </a:rPr>
                        <a:t>Cristián Sepúlveda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15.35 </a:t>
                      </a:r>
                      <a:r>
                        <a:rPr lang="es-CL" sz="1100" err="1">
                          <a:effectLst/>
                        </a:rPr>
                        <a:t>hrs</a:t>
                      </a:r>
                      <a:r>
                        <a:rPr lang="es-CL" sz="1100">
                          <a:effectLst/>
                        </a:rPr>
                        <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1406248"/>
                  </a:ext>
                </a:extLst>
              </a:tr>
              <a:tr h="267909">
                <a:tc>
                  <a:txBody>
                    <a:bodyPr/>
                    <a:lstStyle/>
                    <a:p>
                      <a:pPr>
                        <a:lnSpc>
                          <a:spcPct val="107000"/>
                        </a:lnSpc>
                        <a:spcAft>
                          <a:spcPts val="800"/>
                        </a:spcAft>
                      </a:pPr>
                      <a:r>
                        <a:rPr lang="es-CL" sz="1100">
                          <a:effectLst/>
                        </a:rPr>
                        <a:t>APEMEC A.G.</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Rafael Loyola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16.00 </a:t>
                      </a:r>
                      <a:r>
                        <a:rPr lang="es-CL" sz="1100" err="1">
                          <a:effectLst/>
                        </a:rPr>
                        <a:t>hrs</a:t>
                      </a:r>
                      <a:r>
                        <a:rPr lang="es-CL" sz="1100">
                          <a:effectLst/>
                        </a:rPr>
                        <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2055860"/>
                  </a:ext>
                </a:extLst>
              </a:tr>
            </a:tbl>
          </a:graphicData>
        </a:graphic>
      </p:graphicFrame>
      <p:sp>
        <p:nvSpPr>
          <p:cNvPr id="11" name="18 CuadroTexto">
            <a:extLst>
              <a:ext uri="{FF2B5EF4-FFF2-40B4-BE49-F238E27FC236}">
                <a16:creationId xmlns:a16="http://schemas.microsoft.com/office/drawing/2014/main" id="{FE7C9D0F-378C-1DE5-E56E-25E98833763A}"/>
              </a:ext>
            </a:extLst>
          </p:cNvPr>
          <p:cNvSpPr txBox="1">
            <a:spLocks noChangeArrowheads="1"/>
          </p:cNvSpPr>
          <p:nvPr/>
        </p:nvSpPr>
        <p:spPr bwMode="auto">
          <a:xfrm>
            <a:off x="314325" y="385763"/>
            <a:ext cx="3655168" cy="46166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r>
              <a:rPr lang="es-CL" sz="2400" b="1">
                <a:solidFill>
                  <a:schemeClr val="accent1">
                    <a:lumMod val="75000"/>
                  </a:schemeClr>
                </a:solidFill>
              </a:rPr>
              <a:t>Cronograma de trabajo</a:t>
            </a:r>
            <a:endParaRPr lang="en-US" altLang="es-CL" sz="2400" b="1">
              <a:solidFill>
                <a:schemeClr val="tx2">
                  <a:lumMod val="75000"/>
                </a:schemeClr>
              </a:solidFill>
              <a:latin typeface="Lato" pitchFamily="34" charset="0"/>
              <a:cs typeface="Lato" pitchFamily="34" charset="0"/>
            </a:endParaRPr>
          </a:p>
        </p:txBody>
      </p:sp>
    </p:spTree>
    <p:extLst>
      <p:ext uri="{BB962C8B-B14F-4D97-AF65-F5344CB8AC3E}">
        <p14:creationId xmlns:p14="http://schemas.microsoft.com/office/powerpoint/2010/main" val="96579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número de diapositiva">
            <a:extLst>
              <a:ext uri="{FF2B5EF4-FFF2-40B4-BE49-F238E27FC236}">
                <a16:creationId xmlns:a16="http://schemas.microsoft.com/office/drawing/2014/main" id="{CA97F85C-33A1-AFC6-90EF-A2BB2C162248}"/>
              </a:ext>
            </a:extLst>
          </p:cNvPr>
          <p:cNvSpPr>
            <a:spLocks noGrp="1"/>
          </p:cNvSpPr>
          <p:nvPr>
            <p:ph type="sldNum" sz="quarter" idx="12"/>
          </p:nvPr>
        </p:nvSpPr>
        <p:spPr bwMode="auto">
          <a:xfrm>
            <a:off x="14565313" y="6462713"/>
            <a:ext cx="65087"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D1E40355-2E41-E846-B4E6-229FF03C8C7B}" type="slidenum">
              <a:rPr lang="es-ES" altLang="es-CL" sz="1000" smtClean="0">
                <a:solidFill>
                  <a:srgbClr val="8F8F8F"/>
                </a:solidFill>
                <a:latin typeface="Calibri" panose="020F0502020204030204" pitchFamily="34" charset="0"/>
              </a:rPr>
              <a:pPr>
                <a:spcBef>
                  <a:spcPct val="0"/>
                </a:spcBef>
                <a:buFontTx/>
                <a:buNone/>
              </a:pPr>
              <a:t>5</a:t>
            </a:fld>
            <a:endParaRPr lang="es-ES" altLang="es-CL" sz="1000">
              <a:solidFill>
                <a:srgbClr val="8F8F8F"/>
              </a:solidFill>
              <a:latin typeface="Calibri" panose="020F0502020204030204" pitchFamily="34" charset="0"/>
            </a:endParaRPr>
          </a:p>
        </p:txBody>
      </p:sp>
      <p:cxnSp>
        <p:nvCxnSpPr>
          <p:cNvPr id="14" name="13 Conector recto">
            <a:extLst>
              <a:ext uri="{FF2B5EF4-FFF2-40B4-BE49-F238E27FC236}">
                <a16:creationId xmlns:a16="http://schemas.microsoft.com/office/drawing/2014/main" id="{2F7FC741-4112-5514-4EC5-1E90E47ED274}"/>
              </a:ext>
            </a:extLst>
          </p:cNvPr>
          <p:cNvCxnSpPr/>
          <p:nvPr/>
        </p:nvCxnSpPr>
        <p:spPr>
          <a:xfrm>
            <a:off x="314325" y="1036638"/>
            <a:ext cx="9669463"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245" name="18 CuadroTexto">
            <a:extLst>
              <a:ext uri="{FF2B5EF4-FFF2-40B4-BE49-F238E27FC236}">
                <a16:creationId xmlns:a16="http://schemas.microsoft.com/office/drawing/2014/main" id="{FE7C9D0F-378C-1DE5-E56E-25E98833763A}"/>
              </a:ext>
            </a:extLst>
          </p:cNvPr>
          <p:cNvSpPr txBox="1">
            <a:spLocks noChangeArrowheads="1"/>
          </p:cNvSpPr>
          <p:nvPr/>
        </p:nvSpPr>
        <p:spPr bwMode="auto">
          <a:xfrm>
            <a:off x="314325" y="385763"/>
            <a:ext cx="3634328" cy="46166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r>
              <a:rPr lang="es-CL" sz="2400" b="1">
                <a:solidFill>
                  <a:schemeClr val="accent1">
                    <a:lumMod val="75000"/>
                  </a:schemeClr>
                </a:solidFill>
              </a:rPr>
              <a:t>Metodología de trabajo</a:t>
            </a:r>
            <a:endParaRPr lang="en-US" altLang="es-CL" sz="2400" b="1">
              <a:solidFill>
                <a:schemeClr val="tx2">
                  <a:lumMod val="75000"/>
                </a:schemeClr>
              </a:solidFill>
              <a:latin typeface="Lato" pitchFamily="34" charset="0"/>
              <a:cs typeface="Lato" pitchFamily="34" charset="0"/>
            </a:endParaRPr>
          </a:p>
        </p:txBody>
      </p:sp>
      <p:sp>
        <p:nvSpPr>
          <p:cNvPr id="8" name="CuadroTexto 7">
            <a:extLst>
              <a:ext uri="{FF2B5EF4-FFF2-40B4-BE49-F238E27FC236}">
                <a16:creationId xmlns:a16="http://schemas.microsoft.com/office/drawing/2014/main" id="{DBDD2471-6658-B43E-4B57-88F71BB748B7}"/>
              </a:ext>
            </a:extLst>
          </p:cNvPr>
          <p:cNvSpPr txBox="1"/>
          <p:nvPr/>
        </p:nvSpPr>
        <p:spPr>
          <a:xfrm>
            <a:off x="685800" y="1598613"/>
            <a:ext cx="10820400" cy="5262979"/>
          </a:xfrm>
          <a:prstGeom prst="rect">
            <a:avLst/>
          </a:prstGeom>
          <a:noFill/>
        </p:spPr>
        <p:txBody>
          <a:bodyPr lIns="91440" tIns="45720" rIns="91440" bIns="45720" anchor="t">
            <a:spAutoFit/>
          </a:bodyPr>
          <a:lstStyle/>
          <a:p>
            <a:pPr marL="342900" indent="-342900" algn="just">
              <a:buFont typeface="Wingdings" panose="05000000000000000000" pitchFamily="2" charset="2"/>
              <a:buChar char="§"/>
              <a:defRPr/>
            </a:pPr>
            <a:r>
              <a:rPr lang="es-CL" sz="2400">
                <a:solidFill>
                  <a:schemeClr val="accent1">
                    <a:lumMod val="75000"/>
                  </a:schemeClr>
                </a:solidFill>
              </a:rPr>
              <a:t>Las presentaciones estarán disponibles en la web institucional del Ministerio de Energía: </a:t>
            </a:r>
            <a:r>
              <a:rPr lang="es-CL" sz="2400" u="sng">
                <a:solidFill>
                  <a:srgbClr val="0000FF"/>
                </a:solidFill>
                <a:effectLst/>
                <a:latin typeface="Calibri"/>
                <a:ea typeface="Calibri" panose="020F0502020204030204" pitchFamily="34" charset="0"/>
                <a:cs typeface="Calibri"/>
                <a:hlinkClick r:id="rId3"/>
              </a:rPr>
              <a:t>https://energia.gob.cl/panel/reglamento-de-potencia</a:t>
            </a:r>
            <a:r>
              <a:rPr lang="es-CL" sz="2400">
                <a:latin typeface="Calibri"/>
                <a:ea typeface="Calibri" panose="020F0502020204030204" pitchFamily="34" charset="0"/>
                <a:cs typeface="Calibri"/>
              </a:rPr>
              <a:t> </a:t>
            </a:r>
            <a:endParaRPr lang="es-CL" sz="1800">
              <a:effectLst/>
              <a:latin typeface="Calibri"/>
              <a:ea typeface="Calibri" panose="020F0502020204030204" pitchFamily="34" charset="0"/>
            </a:endParaRPr>
          </a:p>
          <a:p>
            <a:pPr marL="342900" indent="-342900" algn="just">
              <a:buFont typeface="Wingdings" panose="05000000000000000000" pitchFamily="2" charset="2"/>
              <a:buChar char="§"/>
              <a:defRPr/>
            </a:pPr>
            <a:endParaRPr lang="es-CL" sz="2400">
              <a:solidFill>
                <a:schemeClr val="accent1">
                  <a:lumMod val="75000"/>
                </a:schemeClr>
              </a:solidFill>
            </a:endParaRPr>
          </a:p>
          <a:p>
            <a:pPr marL="342900" indent="-342900" algn="just">
              <a:buFont typeface="Wingdings" panose="05000000000000000000" pitchFamily="2" charset="2"/>
              <a:buChar char="§"/>
              <a:defRPr/>
            </a:pPr>
            <a:r>
              <a:rPr lang="es-CL" sz="2400">
                <a:solidFill>
                  <a:schemeClr val="accent1">
                    <a:lumMod val="75000"/>
                  </a:schemeClr>
                </a:solidFill>
              </a:rPr>
              <a:t>Se levantará acta de asistencia.</a:t>
            </a:r>
            <a:endParaRPr lang="es-CL" sz="2400">
              <a:solidFill>
                <a:schemeClr val="accent1">
                  <a:lumMod val="75000"/>
                </a:schemeClr>
              </a:solidFill>
              <a:cs typeface="Calibri"/>
            </a:endParaRPr>
          </a:p>
          <a:p>
            <a:pPr algn="just">
              <a:defRPr/>
            </a:pPr>
            <a:endParaRPr lang="es-CL" sz="2400">
              <a:solidFill>
                <a:schemeClr val="accent1">
                  <a:lumMod val="75000"/>
                </a:schemeClr>
              </a:solidFill>
              <a:ea typeface="+mn-lt"/>
              <a:cs typeface="+mn-lt"/>
            </a:endParaRPr>
          </a:p>
          <a:p>
            <a:pPr marL="342900" indent="-342900" algn="just">
              <a:buFont typeface="Wingdings" panose="05000000000000000000" pitchFamily="2" charset="2"/>
              <a:buChar char="§"/>
              <a:defRPr/>
            </a:pPr>
            <a:r>
              <a:rPr lang="es-CL" sz="2400">
                <a:solidFill>
                  <a:schemeClr val="accent1">
                    <a:lumMod val="75000"/>
                  </a:schemeClr>
                </a:solidFill>
                <a:ea typeface="+mn-lt"/>
                <a:cs typeface="+mn-lt"/>
              </a:rPr>
              <a:t>El envío de las presentaciones debe realizarse el día viernes 25 de noviembre de 2022 al correo </a:t>
            </a:r>
            <a:r>
              <a:rPr lang="es-CL" sz="2400">
                <a:solidFill>
                  <a:schemeClr val="accent1">
                    <a:lumMod val="75000"/>
                  </a:schemeClr>
                </a:solidFill>
                <a:ea typeface="+mn-lt"/>
                <a:cs typeface="+mn-lt"/>
                <a:hlinkClick r:id="rId4">
                  <a:extLst>
                    <a:ext uri="{A12FA001-AC4F-418D-AE19-62706E023703}">
                      <ahyp:hlinkClr xmlns:ahyp="http://schemas.microsoft.com/office/drawing/2018/hyperlinkcolor" val="tx"/>
                    </a:ext>
                  </a:extLst>
                </a:hlinkClick>
              </a:rPr>
              <a:t>mesapotencia@minenergia.cl</a:t>
            </a:r>
            <a:r>
              <a:rPr lang="es-CL" sz="2400">
                <a:solidFill>
                  <a:schemeClr val="accent1">
                    <a:lumMod val="75000"/>
                  </a:schemeClr>
                </a:solidFill>
                <a:ea typeface="+mn-lt"/>
                <a:cs typeface="+mn-lt"/>
              </a:rPr>
              <a:t>. </a:t>
            </a:r>
            <a:endParaRPr lang="es-CL" sz="2400">
              <a:solidFill>
                <a:schemeClr val="accent1">
                  <a:lumMod val="75000"/>
                </a:schemeClr>
              </a:solidFill>
              <a:cs typeface="Calibri"/>
            </a:endParaRPr>
          </a:p>
          <a:p>
            <a:pPr algn="just">
              <a:defRPr/>
            </a:pPr>
            <a:endParaRPr lang="es-CL" sz="2400">
              <a:solidFill>
                <a:schemeClr val="accent1">
                  <a:lumMod val="75000"/>
                </a:schemeClr>
              </a:solidFill>
              <a:cs typeface="Calibri"/>
            </a:endParaRPr>
          </a:p>
          <a:p>
            <a:pPr marL="342900" indent="-342900" algn="just">
              <a:buFont typeface="Wingdings" panose="05000000000000000000" pitchFamily="2" charset="2"/>
              <a:buChar char="§"/>
              <a:defRPr/>
            </a:pPr>
            <a:r>
              <a:rPr lang="es-CL" sz="2400">
                <a:solidFill>
                  <a:schemeClr val="accent1">
                    <a:lumMod val="75000"/>
                  </a:schemeClr>
                </a:solidFill>
                <a:cs typeface="Calibri"/>
              </a:rPr>
              <a:t>Cabe hacer presente que aquellas organizaciones que no exponen en la respectiva sesión y/o que no inscribieron presentaciones pueden asistir a las mencionadas sesiones con un representante. </a:t>
            </a:r>
          </a:p>
          <a:p>
            <a:pPr algn="just">
              <a:defRPr/>
            </a:pPr>
            <a:endParaRPr lang="es-CL" sz="2400">
              <a:solidFill>
                <a:srgbClr val="304978"/>
              </a:solidFill>
              <a:cs typeface="Calibri" panose="020F0502020204030204"/>
            </a:endParaRPr>
          </a:p>
          <a:p>
            <a:pPr marL="342900" indent="-342900" algn="just">
              <a:buFont typeface="Wingdings" panose="05000000000000000000" pitchFamily="2" charset="2"/>
              <a:buChar char="§"/>
              <a:defRPr/>
            </a:pPr>
            <a:endParaRPr lang="es-CL" sz="2400">
              <a:solidFill>
                <a:schemeClr val="accent1">
                  <a:lumMod val="75000"/>
                </a:schemeClr>
              </a:solidFill>
              <a:cs typeface="Calibri" panose="020F0502020204030204"/>
            </a:endParaRPr>
          </a:p>
          <a:p>
            <a:pPr algn="just">
              <a:defRPr/>
            </a:pPr>
            <a:endParaRPr lang="es-CL" sz="2400">
              <a:solidFill>
                <a:schemeClr val="accent1">
                  <a:lumMod val="75000"/>
                </a:schemeClr>
              </a:solidFill>
              <a:cs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número de diapositiva">
            <a:extLst>
              <a:ext uri="{FF2B5EF4-FFF2-40B4-BE49-F238E27FC236}">
                <a16:creationId xmlns:a16="http://schemas.microsoft.com/office/drawing/2014/main" id="{ECF9EB60-5667-E566-5675-C9B41DD9A21A}"/>
              </a:ext>
            </a:extLst>
          </p:cNvPr>
          <p:cNvSpPr>
            <a:spLocks noGrp="1"/>
          </p:cNvSpPr>
          <p:nvPr>
            <p:ph type="sldNum" sz="quarter" idx="12"/>
          </p:nvPr>
        </p:nvSpPr>
        <p:spPr bwMode="auto">
          <a:xfrm>
            <a:off x="14565313" y="6462713"/>
            <a:ext cx="65087"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FF532821-5F61-40F7-B9D9-1621DC3FE4FB}" type="slidenum">
              <a:rPr lang="es-ES" altLang="es-CL" sz="1000" smtClean="0">
                <a:solidFill>
                  <a:srgbClr val="8F8F8F"/>
                </a:solidFill>
                <a:latin typeface="Calibri" panose="020F0502020204030204" pitchFamily="34" charset="0"/>
              </a:rPr>
              <a:pPr>
                <a:spcBef>
                  <a:spcPct val="0"/>
                </a:spcBef>
                <a:buFontTx/>
                <a:buNone/>
              </a:pPr>
              <a:t>6</a:t>
            </a:fld>
            <a:endParaRPr lang="es-ES" altLang="es-CL" sz="1000">
              <a:solidFill>
                <a:srgbClr val="8F8F8F"/>
              </a:solidFill>
              <a:latin typeface="Calibri" panose="020F0502020204030204" pitchFamily="34" charset="0"/>
            </a:endParaRPr>
          </a:p>
        </p:txBody>
      </p:sp>
      <p:cxnSp>
        <p:nvCxnSpPr>
          <p:cNvPr id="14" name="13 Conector recto">
            <a:extLst>
              <a:ext uri="{FF2B5EF4-FFF2-40B4-BE49-F238E27FC236}">
                <a16:creationId xmlns:a16="http://schemas.microsoft.com/office/drawing/2014/main" id="{D4482D50-C6ED-9E66-4C60-4DA59B51E173}"/>
              </a:ext>
            </a:extLst>
          </p:cNvPr>
          <p:cNvCxnSpPr/>
          <p:nvPr/>
        </p:nvCxnSpPr>
        <p:spPr>
          <a:xfrm>
            <a:off x="314325" y="1036638"/>
            <a:ext cx="9669463"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245" name="18 CuadroTexto">
            <a:extLst>
              <a:ext uri="{FF2B5EF4-FFF2-40B4-BE49-F238E27FC236}">
                <a16:creationId xmlns:a16="http://schemas.microsoft.com/office/drawing/2014/main" id="{FE08F069-22E8-2772-632C-DD0BAAAFCBDD}"/>
              </a:ext>
            </a:extLst>
          </p:cNvPr>
          <p:cNvSpPr txBox="1">
            <a:spLocks noChangeArrowheads="1"/>
          </p:cNvSpPr>
          <p:nvPr/>
        </p:nvSpPr>
        <p:spPr bwMode="auto">
          <a:xfrm>
            <a:off x="314325" y="188913"/>
            <a:ext cx="10033786" cy="83026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defRPr/>
            </a:pPr>
            <a:r>
              <a:rPr lang="es-MX" sz="2400" b="1">
                <a:solidFill>
                  <a:schemeClr val="accent1">
                    <a:lumMod val="75000"/>
                  </a:schemeClr>
                </a:solidFill>
              </a:rPr>
              <a:t>Prevención sobre cumplimiento de normativa en materia de libre competencia</a:t>
            </a:r>
            <a:endParaRPr lang="es-CL" sz="2400" b="1">
              <a:solidFill>
                <a:schemeClr val="accent1">
                  <a:lumMod val="75000"/>
                </a:schemeClr>
              </a:solidFill>
            </a:endParaRPr>
          </a:p>
        </p:txBody>
      </p:sp>
      <p:sp>
        <p:nvSpPr>
          <p:cNvPr id="8" name="CuadroTexto 7">
            <a:extLst>
              <a:ext uri="{FF2B5EF4-FFF2-40B4-BE49-F238E27FC236}">
                <a16:creationId xmlns:a16="http://schemas.microsoft.com/office/drawing/2014/main" id="{4AC5D6E3-D591-FF3F-5BB2-DF6E2DEDD850}"/>
              </a:ext>
            </a:extLst>
          </p:cNvPr>
          <p:cNvSpPr txBox="1"/>
          <p:nvPr/>
        </p:nvSpPr>
        <p:spPr>
          <a:xfrm>
            <a:off x="695325" y="1773238"/>
            <a:ext cx="10729913" cy="1938992"/>
          </a:xfrm>
          <a:prstGeom prst="rect">
            <a:avLst/>
          </a:prstGeom>
          <a:noFill/>
        </p:spPr>
        <p:txBody>
          <a:bodyPr>
            <a:spAutoFit/>
          </a:bodyPr>
          <a:lstStyle/>
          <a:p>
            <a:pPr algn="just">
              <a:defRPr/>
            </a:pPr>
            <a:r>
              <a:rPr lang="es-MX" sz="2400">
                <a:solidFill>
                  <a:schemeClr val="accent1">
                    <a:lumMod val="75000"/>
                  </a:schemeClr>
                </a:solidFill>
              </a:rPr>
              <a:t>Las presentaciones y diálogo que se den en el contexto de la presente mesa público-privado no deben considerar la difusión de información que pueda ser calificada de comercialmente sensible, con el objeto de que ninguno de los participantes incurra en conductas que vulneren las normas que protegen la libre competencia, y así resguardar adecuadamente el cumplimiento de éstas. </a:t>
            </a:r>
            <a:endParaRPr lang="es-CL" sz="2400">
              <a:solidFill>
                <a:schemeClr val="accent1">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0;p2">
            <a:extLst>
              <a:ext uri="{FF2B5EF4-FFF2-40B4-BE49-F238E27FC236}">
                <a16:creationId xmlns:a16="http://schemas.microsoft.com/office/drawing/2014/main" id="{88963DF2-B269-AF5E-4DF3-BCA250F2757B}"/>
              </a:ext>
            </a:extLst>
          </p:cNvPr>
          <p:cNvPicPr preferRelativeResize="0"/>
          <p:nvPr/>
        </p:nvPicPr>
        <p:blipFill rotWithShape="1">
          <a:blip r:embed="rId2">
            <a:alphaModFix/>
          </a:blip>
          <a:srcRect/>
          <a:stretch/>
        </p:blipFill>
        <p:spPr>
          <a:xfrm>
            <a:off x="4517570" y="1948543"/>
            <a:ext cx="2862943" cy="2547257"/>
          </a:xfrm>
          <a:prstGeom prst="rect">
            <a:avLst/>
          </a:prstGeom>
          <a:noFill/>
          <a:ln>
            <a:noFill/>
          </a:ln>
        </p:spPr>
      </p:pic>
    </p:spTree>
    <p:extLst>
      <p:ext uri="{BB962C8B-B14F-4D97-AF65-F5344CB8AC3E}">
        <p14:creationId xmlns:p14="http://schemas.microsoft.com/office/powerpoint/2010/main" val="1990211349"/>
      </p:ext>
    </p:extLst>
  </p:cSld>
  <p:clrMapOvr>
    <a:masterClrMapping/>
  </p:clrMapOvr>
</p:sld>
</file>

<file path=ppt/theme/theme1.xml><?xml version="1.0" encoding="utf-8"?>
<a:theme xmlns:a="http://schemas.openxmlformats.org/drawingml/2006/main" name="Tema de Office">
  <a:themeElements>
    <a:clrScheme name="GobCL">
      <a:dk1>
        <a:srgbClr val="304978"/>
      </a:dk1>
      <a:lt1>
        <a:srgbClr val="FFFFFF"/>
      </a:lt1>
      <a:dk2>
        <a:srgbClr val="441B3A"/>
      </a:dk2>
      <a:lt2>
        <a:srgbClr val="E3F8FF"/>
      </a:lt2>
      <a:accent1>
        <a:srgbClr val="4E9CCD"/>
      </a:accent1>
      <a:accent2>
        <a:srgbClr val="F93B5C"/>
      </a:accent2>
      <a:accent3>
        <a:srgbClr val="437744"/>
      </a:accent3>
      <a:accent4>
        <a:srgbClr val="FFC000"/>
      </a:accent4>
      <a:accent5>
        <a:srgbClr val="4C6598"/>
      </a:accent5>
      <a:accent6>
        <a:srgbClr val="70AD47"/>
      </a:accent6>
      <a:hlink>
        <a:srgbClr val="FA2B4F"/>
      </a:hlink>
      <a:folHlink>
        <a:srgbClr val="C1284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bCL-PPT" id="{7F19D90F-3F06-494A-B157-7AAF8BD8F023}" vid="{F369A27E-ACF5-4048-826C-64DD8CC4D3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C79D25B782A744B88241002B079FC2F" ma:contentTypeVersion="10" ma:contentTypeDescription="Crear nuevo documento." ma:contentTypeScope="" ma:versionID="29f873067306748ed0342c3632603828">
  <xsd:schema xmlns:xsd="http://www.w3.org/2001/XMLSchema" xmlns:xs="http://www.w3.org/2001/XMLSchema" xmlns:p="http://schemas.microsoft.com/office/2006/metadata/properties" xmlns:ns3="90de3595-0ef3-4f99-b221-0f86eb435c30" xmlns:ns4="a2a42032-6fef-4512-ad42-1366874775d9" targetNamespace="http://schemas.microsoft.com/office/2006/metadata/properties" ma:root="true" ma:fieldsID="77b66e25e0a09e24672ab3f4ea81effe" ns3:_="" ns4:_="">
    <xsd:import namespace="90de3595-0ef3-4f99-b221-0f86eb435c30"/>
    <xsd:import namespace="a2a42032-6fef-4512-ad42-1366874775d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e3595-0ef3-4f99-b221-0f86eb435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a42032-6fef-4512-ad42-1366874775d9"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63CBF-F82C-4120-B85D-8D2C1F3495AA}">
  <ds:schemaRefs>
    <ds:schemaRef ds:uri="90de3595-0ef3-4f99-b221-0f86eb435c30"/>
    <ds:schemaRef ds:uri="a2a42032-6fef-4512-ad42-1366874775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F1203D-5B5B-46D7-89A9-9A7F920864FB}">
  <ds:schemaRefs>
    <ds:schemaRef ds:uri="90de3595-0ef3-4f99-b221-0f86eb435c30"/>
    <ds:schemaRef ds:uri="a2a42032-6fef-4512-ad42-1366874775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25DB72-0B2B-421B-ACE0-934509BCE4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 de Office</Template>
  <Application>Microsoft Office PowerPoint</Application>
  <PresentationFormat>Panorámica</PresentationFormat>
  <Slides>7</Slides>
  <Notes>4</Notes>
  <HiddenSlides>0</HiddenSlide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Francisca Henriquez Mora</dc:creator>
  <cp:revision>4</cp:revision>
  <dcterms:created xsi:type="dcterms:W3CDTF">2022-03-18T14:54:00Z</dcterms:created>
  <dcterms:modified xsi:type="dcterms:W3CDTF">2022-11-21T14:31:47Z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0x010100AC79D25B782A744B88241002B079FC2F</vt:lpwstr>
  </property>
</Properties>
</file>